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30"/>
  </p:notesMasterIdLst>
  <p:sldIdLst>
    <p:sldId id="256" r:id="rId6"/>
    <p:sldId id="271" r:id="rId7"/>
    <p:sldId id="320" r:id="rId8"/>
    <p:sldId id="300" r:id="rId9"/>
    <p:sldId id="301" r:id="rId10"/>
    <p:sldId id="299" r:id="rId11"/>
    <p:sldId id="302" r:id="rId12"/>
    <p:sldId id="303" r:id="rId13"/>
    <p:sldId id="304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18" r:id="rId28"/>
    <p:sldId id="319" r:id="rId29"/>
  </p:sldIdLst>
  <p:sldSz cx="12192000" cy="6858000"/>
  <p:notesSz cx="6858000" cy="9144000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ED6"/>
    <a:srgbClr val="FFFFFF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BEFB64-08D1-623D-DECF-EE2BBEE77F7E}" v="74" dt="2022-11-01T09:40:47.865"/>
    <p1510:client id="{448EAD8C-ED6A-4DF4-BC01-DF87C842F6BB}" v="11" dt="2021-12-20T15:37:45.526"/>
    <p1510:client id="{469E8D7D-FCD3-5E41-6883-5CF810825FEF}" v="1" dt="2021-12-15T08:50:50.518"/>
    <p1510:client id="{4875453A-38ED-E5BB-AE34-D5A96E4C4B70}" v="4" dt="2022-10-10T07:25:10.337"/>
    <p1510:client id="{49B07B6C-1AFE-8DC9-CED6-C87B357CAC18}" v="4" dt="2021-12-20T17:13:22.597"/>
    <p1510:client id="{52D0CC19-E24F-D85E-66BB-B498BB47E605}" v="375" dt="2022-10-14T09:40:28.505"/>
    <p1510:client id="{582F0145-84E0-AA4A-9469-EAE58257B4CC}" v="9" dt="2021-10-04T05:42:03.048"/>
    <p1510:client id="{7730A1DB-0B80-4DBE-80AD-2D58E4EA1E15}" v="1789" dt="2021-10-04T09:15:22.848"/>
    <p1510:client id="{C86D751D-BCB8-0243-DCE9-87D231169758}" v="19" dt="2022-10-11T01:59:39.390"/>
    <p1510:client id="{E855EA18-0DD7-9D12-0E99-BEFD783BCC58}" v="83" dt="2022-10-12T08:13:55.208"/>
    <p1510:client id="{E9F58BE4-9662-D913-FCC6-EB9866FAAB97}" v="2892" dt="2021-10-05T09:40:12.446"/>
    <p1510:client id="{EE5DF73A-43F5-B3AA-FBE6-08E6724BD8BB}" v="68" dt="2022-08-02T09:39:43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956" autoAdjust="0"/>
    <p:restoredTop sz="95071" autoAdjust="0"/>
  </p:normalViewPr>
  <p:slideViewPr>
    <p:cSldViewPr snapToGrid="0">
      <p:cViewPr varScale="1">
        <p:scale>
          <a:sx n="75" d="100"/>
          <a:sy n="75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yaporn Konguasirikul" userId="S::piyapkon@scg.com::fb587975-3822-4156-9f06-e19c5f9ac974" providerId="AD" clId="Web-{4875453A-38ED-E5BB-AE34-D5A96E4C4B70}"/>
    <pc:docChg chg="delSld">
      <pc:chgData name="Piyaporn Konguasirikul" userId="S::piyapkon@scg.com::fb587975-3822-4156-9f06-e19c5f9ac974" providerId="AD" clId="Web-{4875453A-38ED-E5BB-AE34-D5A96E4C4B70}" dt="2022-10-10T07:25:10.337" v="3"/>
      <pc:docMkLst>
        <pc:docMk/>
      </pc:docMkLst>
      <pc:sldChg chg="del">
        <pc:chgData name="Piyaporn Konguasirikul" userId="S::piyapkon@scg.com::fb587975-3822-4156-9f06-e19c5f9ac974" providerId="AD" clId="Web-{4875453A-38ED-E5BB-AE34-D5A96E4C4B70}" dt="2022-10-10T07:25:10.337" v="3"/>
        <pc:sldMkLst>
          <pc:docMk/>
          <pc:sldMk cId="1994645259" sldId="284"/>
        </pc:sldMkLst>
      </pc:sldChg>
      <pc:sldChg chg="del">
        <pc:chgData name="Piyaporn Konguasirikul" userId="S::piyapkon@scg.com::fb587975-3822-4156-9f06-e19c5f9ac974" providerId="AD" clId="Web-{4875453A-38ED-E5BB-AE34-D5A96E4C4B70}" dt="2022-10-10T07:25:10.337" v="2"/>
        <pc:sldMkLst>
          <pc:docMk/>
          <pc:sldMk cId="1619073591" sldId="285"/>
        </pc:sldMkLst>
      </pc:sldChg>
      <pc:sldChg chg="del">
        <pc:chgData name="Piyaporn Konguasirikul" userId="S::piyapkon@scg.com::fb587975-3822-4156-9f06-e19c5f9ac974" providerId="AD" clId="Web-{4875453A-38ED-E5BB-AE34-D5A96E4C4B70}" dt="2022-10-10T07:25:10.337" v="1"/>
        <pc:sldMkLst>
          <pc:docMk/>
          <pc:sldMk cId="1865933366" sldId="286"/>
        </pc:sldMkLst>
      </pc:sldChg>
      <pc:sldChg chg="del">
        <pc:chgData name="Piyaporn Konguasirikul" userId="S::piyapkon@scg.com::fb587975-3822-4156-9f06-e19c5f9ac974" providerId="AD" clId="Web-{4875453A-38ED-E5BB-AE34-D5A96E4C4B70}" dt="2022-10-10T07:25:10.337" v="0"/>
        <pc:sldMkLst>
          <pc:docMk/>
          <pc:sldMk cId="1521993590" sldId="287"/>
        </pc:sldMkLst>
      </pc:sldChg>
    </pc:docChg>
  </pc:docChgLst>
  <pc:docChgLst>
    <pc:chgData name="Piyaporn Konguasirikul" userId="S::piyapkon@scg.com::fb587975-3822-4156-9f06-e19c5f9ac974" providerId="AD" clId="Web-{C86D751D-BCB8-0243-DCE9-87D231169758}"/>
    <pc:docChg chg="addSld modSld">
      <pc:chgData name="Piyaporn Konguasirikul" userId="S::piyapkon@scg.com::fb587975-3822-4156-9f06-e19c5f9ac974" providerId="AD" clId="Web-{C86D751D-BCB8-0243-DCE9-87D231169758}" dt="2022-10-11T01:59:39.390" v="14" actId="14100"/>
      <pc:docMkLst>
        <pc:docMk/>
      </pc:docMkLst>
      <pc:sldChg chg="addSp delSp modSp">
        <pc:chgData name="Piyaporn Konguasirikul" userId="S::piyapkon@scg.com::fb587975-3822-4156-9f06-e19c5f9ac974" providerId="AD" clId="Web-{C86D751D-BCB8-0243-DCE9-87D231169758}" dt="2022-10-11T01:59:20.796" v="11"/>
        <pc:sldMkLst>
          <pc:docMk/>
          <pc:sldMk cId="3869713465" sldId="271"/>
        </pc:sldMkLst>
        <pc:spChg chg="del">
          <ac:chgData name="Piyaporn Konguasirikul" userId="S::piyapkon@scg.com::fb587975-3822-4156-9f06-e19c5f9ac974" providerId="AD" clId="Web-{C86D751D-BCB8-0243-DCE9-87D231169758}" dt="2022-10-11T01:58:24.669" v="1"/>
          <ac:spMkLst>
            <pc:docMk/>
            <pc:sldMk cId="3869713465" sldId="271"/>
            <ac:spMk id="7" creationId="{00000000-0000-0000-0000-000000000000}"/>
          </ac:spMkLst>
        </pc:spChg>
        <pc:spChg chg="del">
          <ac:chgData name="Piyaporn Konguasirikul" userId="S::piyapkon@scg.com::fb587975-3822-4156-9f06-e19c5f9ac974" providerId="AD" clId="Web-{C86D751D-BCB8-0243-DCE9-87D231169758}" dt="2022-10-11T01:58:27.872" v="4"/>
          <ac:spMkLst>
            <pc:docMk/>
            <pc:sldMk cId="3869713465" sldId="271"/>
            <ac:spMk id="9" creationId="{00000000-0000-0000-0000-000000000000}"/>
          </ac:spMkLst>
        </pc:spChg>
        <pc:spChg chg="del">
          <ac:chgData name="Piyaporn Konguasirikul" userId="S::piyapkon@scg.com::fb587975-3822-4156-9f06-e19c5f9ac974" providerId="AD" clId="Web-{C86D751D-BCB8-0243-DCE9-87D231169758}" dt="2022-10-11T01:58:29.607" v="5"/>
          <ac:spMkLst>
            <pc:docMk/>
            <pc:sldMk cId="3869713465" sldId="271"/>
            <ac:spMk id="11" creationId="{00000000-0000-0000-0000-000000000000}"/>
          </ac:spMkLst>
        </pc:spChg>
        <pc:spChg chg="del">
          <ac:chgData name="Piyaporn Konguasirikul" userId="S::piyapkon@scg.com::fb587975-3822-4156-9f06-e19c5f9ac974" providerId="AD" clId="Web-{C86D751D-BCB8-0243-DCE9-87D231169758}" dt="2022-10-11T01:58:26.919" v="3"/>
          <ac:spMkLst>
            <pc:docMk/>
            <pc:sldMk cId="3869713465" sldId="271"/>
            <ac:spMk id="12" creationId="{00000000-0000-0000-0000-000000000000}"/>
          </ac:spMkLst>
        </pc:spChg>
        <pc:spChg chg="del">
          <ac:chgData name="Piyaporn Konguasirikul" userId="S::piyapkon@scg.com::fb587975-3822-4156-9f06-e19c5f9ac974" providerId="AD" clId="Web-{C86D751D-BCB8-0243-DCE9-87D231169758}" dt="2022-10-11T01:58:26.904" v="2"/>
          <ac:spMkLst>
            <pc:docMk/>
            <pc:sldMk cId="3869713465" sldId="271"/>
            <ac:spMk id="13" creationId="{00000000-0000-0000-0000-000000000000}"/>
          </ac:spMkLst>
        </pc:spChg>
        <pc:picChg chg="add mod">
          <ac:chgData name="Piyaporn Konguasirikul" userId="S::piyapkon@scg.com::fb587975-3822-4156-9f06-e19c5f9ac974" providerId="AD" clId="Web-{C86D751D-BCB8-0243-DCE9-87D231169758}" dt="2022-10-11T01:58:35.513" v="7" actId="14100"/>
          <ac:picMkLst>
            <pc:docMk/>
            <pc:sldMk cId="3869713465" sldId="271"/>
            <ac:picMk id="2" creationId="{F3981C1A-86B6-F3CD-A77F-16876F8B9EAD}"/>
          </ac:picMkLst>
        </pc:picChg>
        <pc:picChg chg="add mod">
          <ac:chgData name="Piyaporn Konguasirikul" userId="S::piyapkon@scg.com::fb587975-3822-4156-9f06-e19c5f9ac974" providerId="AD" clId="Web-{C86D751D-BCB8-0243-DCE9-87D231169758}" dt="2022-10-11T01:59:20.796" v="11"/>
          <ac:picMkLst>
            <pc:docMk/>
            <pc:sldMk cId="3869713465" sldId="271"/>
            <ac:picMk id="3" creationId="{B19C5242-E192-C3E6-444D-6B05E24E80A5}"/>
          </ac:picMkLst>
        </pc:picChg>
      </pc:sldChg>
      <pc:sldChg chg="addSp delSp modSp add replId">
        <pc:chgData name="Piyaporn Konguasirikul" userId="S::piyapkon@scg.com::fb587975-3822-4156-9f06-e19c5f9ac974" providerId="AD" clId="Web-{C86D751D-BCB8-0243-DCE9-87D231169758}" dt="2022-10-11T01:59:39.390" v="14" actId="14100"/>
        <pc:sldMkLst>
          <pc:docMk/>
          <pc:sldMk cId="4285108159" sldId="298"/>
        </pc:sldMkLst>
        <pc:picChg chg="del">
          <ac:chgData name="Piyaporn Konguasirikul" userId="S::piyapkon@scg.com::fb587975-3822-4156-9f06-e19c5f9ac974" providerId="AD" clId="Web-{C86D751D-BCB8-0243-DCE9-87D231169758}" dt="2022-10-11T01:59:02.498" v="9"/>
          <ac:picMkLst>
            <pc:docMk/>
            <pc:sldMk cId="4285108159" sldId="298"/>
            <ac:picMk id="2" creationId="{F3981C1A-86B6-F3CD-A77F-16876F8B9EAD}"/>
          </ac:picMkLst>
        </pc:picChg>
        <pc:picChg chg="add del mod">
          <ac:chgData name="Piyaporn Konguasirikul" userId="S::piyapkon@scg.com::fb587975-3822-4156-9f06-e19c5f9ac974" providerId="AD" clId="Web-{C86D751D-BCB8-0243-DCE9-87D231169758}" dt="2022-10-11T01:59:23.624" v="12"/>
          <ac:picMkLst>
            <pc:docMk/>
            <pc:sldMk cId="4285108159" sldId="298"/>
            <ac:picMk id="3" creationId="{C6089A88-9A85-3AC2-93B5-52356DC423B1}"/>
          </ac:picMkLst>
        </pc:picChg>
        <pc:picChg chg="add mod">
          <ac:chgData name="Piyaporn Konguasirikul" userId="S::piyapkon@scg.com::fb587975-3822-4156-9f06-e19c5f9ac974" providerId="AD" clId="Web-{C86D751D-BCB8-0243-DCE9-87D231169758}" dt="2022-10-11T01:59:39.390" v="14" actId="14100"/>
          <ac:picMkLst>
            <pc:docMk/>
            <pc:sldMk cId="4285108159" sldId="298"/>
            <ac:picMk id="4" creationId="{F30DA4F4-80E8-639E-95E6-0E01BB2D829F}"/>
          </ac:picMkLst>
        </pc:picChg>
      </pc:sldChg>
    </pc:docChg>
  </pc:docChgLst>
  <pc:docChgLst>
    <pc:chgData name="Piyaporn Konguasirikul" userId="S::piyapkon@scg.com::fb587975-3822-4156-9f06-e19c5f9ac974" providerId="AD" clId="Web-{52D0CC19-E24F-D85E-66BB-B498BB47E605}"/>
    <pc:docChg chg="addSld delSld modSld sldOrd">
      <pc:chgData name="Piyaporn Konguasirikul" userId="S::piyapkon@scg.com::fb587975-3822-4156-9f06-e19c5f9ac974" providerId="AD" clId="Web-{52D0CC19-E24F-D85E-66BB-B498BB47E605}" dt="2022-10-14T09:40:28.505" v="310"/>
      <pc:docMkLst>
        <pc:docMk/>
      </pc:docMkLst>
      <pc:sldChg chg="addSp delSp modSp">
        <pc:chgData name="Piyaporn Konguasirikul" userId="S::piyapkon@scg.com::fb587975-3822-4156-9f06-e19c5f9ac974" providerId="AD" clId="Web-{52D0CC19-E24F-D85E-66BB-B498BB47E605}" dt="2022-10-14T08:06:07.030" v="60" actId="20577"/>
        <pc:sldMkLst>
          <pc:docMk/>
          <pc:sldMk cId="3869713465" sldId="271"/>
        </pc:sldMkLst>
        <pc:spChg chg="add mod">
          <ac:chgData name="Piyaporn Konguasirikul" userId="S::piyapkon@scg.com::fb587975-3822-4156-9f06-e19c5f9ac974" providerId="AD" clId="Web-{52D0CC19-E24F-D85E-66BB-B498BB47E605}" dt="2022-10-14T08:04:08.934" v="45" actId="1076"/>
          <ac:spMkLst>
            <pc:docMk/>
            <pc:sldMk cId="3869713465" sldId="271"/>
            <ac:spMk id="5" creationId="{BB761144-2999-75B2-3D6B-900781B94208}"/>
          </ac:spMkLst>
        </pc:spChg>
        <pc:spChg chg="mod">
          <ac:chgData name="Piyaporn Konguasirikul" userId="S::piyapkon@scg.com::fb587975-3822-4156-9f06-e19c5f9ac974" providerId="AD" clId="Web-{52D0CC19-E24F-D85E-66BB-B498BB47E605}" dt="2022-10-14T08:06:07.030" v="60" actId="20577"/>
          <ac:spMkLst>
            <pc:docMk/>
            <pc:sldMk cId="3869713465" sldId="271"/>
            <ac:spMk id="6" creationId="{00000000-0000-0000-0000-000000000000}"/>
          </ac:spMkLst>
        </pc:spChg>
        <pc:picChg chg="del mod">
          <ac:chgData name="Piyaporn Konguasirikul" userId="S::piyapkon@scg.com::fb587975-3822-4156-9f06-e19c5f9ac974" providerId="AD" clId="Web-{52D0CC19-E24F-D85E-66BB-B498BB47E605}" dt="2022-10-14T08:00:09.819" v="2"/>
          <ac:picMkLst>
            <pc:docMk/>
            <pc:sldMk cId="3869713465" sldId="271"/>
            <ac:picMk id="2" creationId="{F3981C1A-86B6-F3CD-A77F-16876F8B9EAD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7:59:47.318" v="0"/>
          <ac:picMkLst>
            <pc:docMk/>
            <pc:sldMk cId="3869713465" sldId="271"/>
            <ac:picMk id="3" creationId="{B19C5242-E192-C3E6-444D-6B05E24E80A5}"/>
          </ac:picMkLst>
        </pc:picChg>
        <pc:picChg chg="add mod">
          <ac:chgData name="Piyaporn Konguasirikul" userId="S::piyapkon@scg.com::fb587975-3822-4156-9f06-e19c5f9ac974" providerId="AD" clId="Web-{52D0CC19-E24F-D85E-66BB-B498BB47E605}" dt="2022-10-14T08:04:03.418" v="44" actId="1076"/>
          <ac:picMkLst>
            <pc:docMk/>
            <pc:sldMk cId="3869713465" sldId="271"/>
            <ac:picMk id="4" creationId="{E3ACF871-E05E-DBA2-8D59-43AEC56156DC}"/>
          </ac:picMkLst>
        </pc:picChg>
        <pc:picChg chg="add del mod">
          <ac:chgData name="Piyaporn Konguasirikul" userId="S::piyapkon@scg.com::fb587975-3822-4156-9f06-e19c5f9ac974" providerId="AD" clId="Web-{52D0CC19-E24F-D85E-66BB-B498BB47E605}" dt="2022-10-14T08:01:26.789" v="13"/>
          <ac:picMkLst>
            <pc:docMk/>
            <pc:sldMk cId="3869713465" sldId="271"/>
            <ac:picMk id="7" creationId="{BF0F9FFF-7F19-AFB7-A6D9-F1305D1550F5}"/>
          </ac:picMkLst>
        </pc:picChg>
      </pc:sldChg>
      <pc:sldChg chg="del">
        <pc:chgData name="Piyaporn Konguasirikul" userId="S::piyapkon@scg.com::fb587975-3822-4156-9f06-e19c5f9ac974" providerId="AD" clId="Web-{52D0CC19-E24F-D85E-66BB-B498BB47E605}" dt="2022-10-14T08:07:11.063" v="70"/>
        <pc:sldMkLst>
          <pc:docMk/>
          <pc:sldMk cId="4285108159" sldId="298"/>
        </pc:sldMkLst>
      </pc:sldChg>
      <pc:sldChg chg="addSp delSp modSp ord">
        <pc:chgData name="Piyaporn Konguasirikul" userId="S::piyapkon@scg.com::fb587975-3822-4156-9f06-e19c5f9ac974" providerId="AD" clId="Web-{52D0CC19-E24F-D85E-66BB-B498BB47E605}" dt="2022-10-14T08:13:28.025" v="146" actId="1076"/>
        <pc:sldMkLst>
          <pc:docMk/>
          <pc:sldMk cId="2410376122" sldId="299"/>
        </pc:sldMkLst>
        <pc:spChg chg="mod">
          <ac:chgData name="Piyaporn Konguasirikul" userId="S::piyapkon@scg.com::fb587975-3822-4156-9f06-e19c5f9ac974" providerId="AD" clId="Web-{52D0CC19-E24F-D85E-66BB-B498BB47E605}" dt="2022-10-14T08:11:13.709" v="129" actId="20577"/>
          <ac:spMkLst>
            <pc:docMk/>
            <pc:sldMk cId="2410376122" sldId="299"/>
            <ac:spMk id="6" creationId="{00000000-0000-0000-0000-000000000000}"/>
          </ac:spMkLst>
        </pc:spChg>
        <pc:picChg chg="add mod ord">
          <ac:chgData name="Piyaporn Konguasirikul" userId="S::piyapkon@scg.com::fb587975-3822-4156-9f06-e19c5f9ac974" providerId="AD" clId="Web-{52D0CC19-E24F-D85E-66BB-B498BB47E605}" dt="2022-10-14T08:13:28.025" v="146" actId="1076"/>
          <ac:picMkLst>
            <pc:docMk/>
            <pc:sldMk cId="2410376122" sldId="299"/>
            <ac:picMk id="2" creationId="{85EEFB8A-A551-3BD0-6084-30B2FF5EF05C}"/>
          </ac:picMkLst>
        </pc:picChg>
        <pc:picChg chg="del mod">
          <ac:chgData name="Piyaporn Konguasirikul" userId="S::piyapkon@scg.com::fb587975-3822-4156-9f06-e19c5f9ac974" providerId="AD" clId="Web-{52D0CC19-E24F-D85E-66BB-B498BB47E605}" dt="2022-10-14T08:11:55.679" v="134"/>
          <ac:picMkLst>
            <pc:docMk/>
            <pc:sldMk cId="2410376122" sldId="299"/>
            <ac:picMk id="4" creationId="{F30DA4F4-80E8-639E-95E6-0E01BB2D829F}"/>
          </ac:picMkLst>
        </pc:picChg>
      </pc:sldChg>
      <pc:sldChg chg="addSp delSp modSp add del replId">
        <pc:chgData name="Piyaporn Konguasirikul" userId="S::piyapkon@scg.com::fb587975-3822-4156-9f06-e19c5f9ac974" providerId="AD" clId="Web-{52D0CC19-E24F-D85E-66BB-B498BB47E605}" dt="2022-10-14T08:06:36.328" v="66"/>
        <pc:sldMkLst>
          <pc:docMk/>
          <pc:sldMk cId="3156346551" sldId="300"/>
        </pc:sldMkLst>
        <pc:spChg chg="add mod">
          <ac:chgData name="Piyaporn Konguasirikul" userId="S::piyapkon@scg.com::fb587975-3822-4156-9f06-e19c5f9ac974" providerId="AD" clId="Web-{52D0CC19-E24F-D85E-66BB-B498BB47E605}" dt="2022-10-14T08:06:22.374" v="63"/>
          <ac:spMkLst>
            <pc:docMk/>
            <pc:sldMk cId="3156346551" sldId="300"/>
            <ac:spMk id="2" creationId="{40C01618-5F33-C8E5-C118-8F02FB48E34E}"/>
          </ac:spMkLst>
        </pc:spChg>
        <pc:spChg chg="add mod">
          <ac:chgData name="Piyaporn Konguasirikul" userId="S::piyapkon@scg.com::fb587975-3822-4156-9f06-e19c5f9ac974" providerId="AD" clId="Web-{52D0CC19-E24F-D85E-66BB-B498BB47E605}" dt="2022-10-14T08:06:29.046" v="65"/>
          <ac:spMkLst>
            <pc:docMk/>
            <pc:sldMk cId="3156346551" sldId="300"/>
            <ac:spMk id="3" creationId="{D8E5A121-3296-884D-E6CF-1A8045D271DE}"/>
          </ac:spMkLst>
        </pc:spChg>
        <pc:spChg chg="del">
          <ac:chgData name="Piyaporn Konguasirikul" userId="S::piyapkon@scg.com::fb587975-3822-4156-9f06-e19c5f9ac974" providerId="AD" clId="Web-{52D0CC19-E24F-D85E-66BB-B498BB47E605}" dt="2022-10-14T08:06:17.077" v="61"/>
          <ac:spMkLst>
            <pc:docMk/>
            <pc:sldMk cId="3156346551" sldId="300"/>
            <ac:spMk id="6" creationId="{00000000-0000-0000-0000-000000000000}"/>
          </ac:spMkLst>
        </pc:spChg>
      </pc:sldChg>
      <pc:sldChg chg="delSp modSp add replId">
        <pc:chgData name="Piyaporn Konguasirikul" userId="S::piyapkon@scg.com::fb587975-3822-4156-9f06-e19c5f9ac974" providerId="AD" clId="Web-{52D0CC19-E24F-D85E-66BB-B498BB47E605}" dt="2022-10-14T08:10:14.630" v="114" actId="20577"/>
        <pc:sldMkLst>
          <pc:docMk/>
          <pc:sldMk cId="3781737841" sldId="300"/>
        </pc:sldMkLst>
        <pc:spChg chg="mod">
          <ac:chgData name="Piyaporn Konguasirikul" userId="S::piyapkon@scg.com::fb587975-3822-4156-9f06-e19c5f9ac974" providerId="AD" clId="Web-{52D0CC19-E24F-D85E-66BB-B498BB47E605}" dt="2022-10-14T08:10:14.630" v="114" actId="20577"/>
          <ac:spMkLst>
            <pc:docMk/>
            <pc:sldMk cId="3781737841" sldId="300"/>
            <ac:spMk id="5" creationId="{BB761144-2999-75B2-3D6B-900781B94208}"/>
          </ac:spMkLst>
        </pc:spChg>
        <pc:picChg chg="del">
          <ac:chgData name="Piyaporn Konguasirikul" userId="S::piyapkon@scg.com::fb587975-3822-4156-9f06-e19c5f9ac974" providerId="AD" clId="Web-{52D0CC19-E24F-D85E-66BB-B498BB47E605}" dt="2022-10-14T08:07:19.423" v="71"/>
          <ac:picMkLst>
            <pc:docMk/>
            <pc:sldMk cId="3781737841" sldId="300"/>
            <ac:picMk id="4" creationId="{E3ACF871-E05E-DBA2-8D59-43AEC56156DC}"/>
          </ac:picMkLst>
        </pc:picChg>
      </pc:sldChg>
      <pc:sldChg chg="add replId">
        <pc:chgData name="Piyaporn Konguasirikul" userId="S::piyapkon@scg.com::fb587975-3822-4156-9f06-e19c5f9ac974" providerId="AD" clId="Web-{52D0CC19-E24F-D85E-66BB-B498BB47E605}" dt="2022-10-14T08:10:39.334" v="117"/>
        <pc:sldMkLst>
          <pc:docMk/>
          <pc:sldMk cId="919415457" sldId="301"/>
        </pc:sldMkLst>
      </pc:sldChg>
      <pc:sldChg chg="addSp delSp modSp add replId">
        <pc:chgData name="Piyaporn Konguasirikul" userId="S::piyapkon@scg.com::fb587975-3822-4156-9f06-e19c5f9ac974" providerId="AD" clId="Web-{52D0CC19-E24F-D85E-66BB-B498BB47E605}" dt="2022-10-14T08:13:21.290" v="145" actId="1076"/>
        <pc:sldMkLst>
          <pc:docMk/>
          <pc:sldMk cId="3359484616" sldId="302"/>
        </pc:sldMkLst>
        <pc:spChg chg="mod">
          <ac:chgData name="Piyaporn Konguasirikul" userId="S::piyapkon@scg.com::fb587975-3822-4156-9f06-e19c5f9ac974" providerId="AD" clId="Web-{52D0CC19-E24F-D85E-66BB-B498BB47E605}" dt="2022-10-14T08:12:50.571" v="138" actId="20577"/>
          <ac:spMkLst>
            <pc:docMk/>
            <pc:sldMk cId="3359484616" sldId="302"/>
            <ac:spMk id="6" creationId="{00000000-0000-0000-0000-000000000000}"/>
          </ac:spMkLst>
        </pc:spChg>
        <pc:picChg chg="add mod ord">
          <ac:chgData name="Piyaporn Konguasirikul" userId="S::piyapkon@scg.com::fb587975-3822-4156-9f06-e19c5f9ac974" providerId="AD" clId="Web-{52D0CC19-E24F-D85E-66BB-B498BB47E605}" dt="2022-10-14T08:13:21.290" v="145" actId="1076"/>
          <ac:picMkLst>
            <pc:docMk/>
            <pc:sldMk cId="3359484616" sldId="302"/>
            <ac:picMk id="2" creationId="{B0A9BA2A-BD1B-BF0E-F88F-44ED7B6027BA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8:13:16.618" v="144"/>
          <ac:picMkLst>
            <pc:docMk/>
            <pc:sldMk cId="3359484616" sldId="302"/>
            <ac:picMk id="4" creationId="{F30DA4F4-80E8-639E-95E6-0E01BB2D829F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8:14:40.074" v="155"/>
        <pc:sldMkLst>
          <pc:docMk/>
          <pc:sldMk cId="2179479382" sldId="303"/>
        </pc:sldMkLst>
        <pc:spChg chg="mod">
          <ac:chgData name="Piyaporn Konguasirikul" userId="S::piyapkon@scg.com::fb587975-3822-4156-9f06-e19c5f9ac974" providerId="AD" clId="Web-{52D0CC19-E24F-D85E-66BB-B498BB47E605}" dt="2022-10-14T08:14:22.042" v="150" actId="20577"/>
          <ac:spMkLst>
            <pc:docMk/>
            <pc:sldMk cId="2179479382" sldId="303"/>
            <ac:spMk id="6" creationId="{00000000-0000-0000-0000-000000000000}"/>
          </ac:spMkLst>
        </pc:spChg>
        <pc:picChg chg="del">
          <ac:chgData name="Piyaporn Konguasirikul" userId="S::piyapkon@scg.com::fb587975-3822-4156-9f06-e19c5f9ac974" providerId="AD" clId="Web-{52D0CC19-E24F-D85E-66BB-B498BB47E605}" dt="2022-10-14T08:14:40.074" v="155"/>
          <ac:picMkLst>
            <pc:docMk/>
            <pc:sldMk cId="2179479382" sldId="303"/>
            <ac:picMk id="2" creationId="{B0A9BA2A-BD1B-BF0E-F88F-44ED7B6027BA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8:14:38.136" v="154"/>
          <ac:picMkLst>
            <pc:docMk/>
            <pc:sldMk cId="2179479382" sldId="303"/>
            <ac:picMk id="3" creationId="{C863FBF4-043D-5705-936B-0B5B2625CFF9}"/>
          </ac:picMkLst>
        </pc:picChg>
      </pc:sldChg>
      <pc:sldChg chg="add del replId">
        <pc:chgData name="Piyaporn Konguasirikul" userId="S::piyapkon@scg.com::fb587975-3822-4156-9f06-e19c5f9ac974" providerId="AD" clId="Web-{52D0CC19-E24F-D85E-66BB-B498BB47E605}" dt="2022-10-14T08:13:45.275" v="147"/>
        <pc:sldMkLst>
          <pc:docMk/>
          <pc:sldMk cId="2583945638" sldId="303"/>
        </pc:sldMkLst>
      </pc:sldChg>
      <pc:sldChg chg="addSp delSp modSp add replId">
        <pc:chgData name="Piyaporn Konguasirikul" userId="S::piyapkon@scg.com::fb587975-3822-4156-9f06-e19c5f9ac974" providerId="AD" clId="Web-{52D0CC19-E24F-D85E-66BB-B498BB47E605}" dt="2022-10-14T08:16:58.233" v="176" actId="20577"/>
        <pc:sldMkLst>
          <pc:docMk/>
          <pc:sldMk cId="1188538693" sldId="304"/>
        </pc:sldMkLst>
        <pc:spChg chg="mod">
          <ac:chgData name="Piyaporn Konguasirikul" userId="S::piyapkon@scg.com::fb587975-3822-4156-9f06-e19c5f9ac974" providerId="AD" clId="Web-{52D0CC19-E24F-D85E-66BB-B498BB47E605}" dt="2022-10-14T08:16:58.233" v="176" actId="20577"/>
          <ac:spMkLst>
            <pc:docMk/>
            <pc:sldMk cId="1188538693" sldId="304"/>
            <ac:spMk id="6" creationId="{00000000-0000-0000-0000-000000000000}"/>
          </ac:spMkLst>
        </pc:spChg>
        <pc:picChg chg="add mod">
          <ac:chgData name="Piyaporn Konguasirikul" userId="S::piyapkon@scg.com::fb587975-3822-4156-9f06-e19c5f9ac974" providerId="AD" clId="Web-{52D0CC19-E24F-D85E-66BB-B498BB47E605}" dt="2022-10-14T08:15:45.622" v="166" actId="14100"/>
          <ac:picMkLst>
            <pc:docMk/>
            <pc:sldMk cId="1188538693" sldId="304"/>
            <ac:picMk id="2" creationId="{A5A662D5-EA27-6923-BDCC-CDB6B5F1A5E5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8:15:49.982" v="167"/>
          <ac:picMkLst>
            <pc:docMk/>
            <pc:sldMk cId="1188538693" sldId="304"/>
            <ac:picMk id="3" creationId="{C863FBF4-043D-5705-936B-0B5B2625CFF9}"/>
          </ac:picMkLst>
        </pc:picChg>
      </pc:sldChg>
      <pc:sldChg chg="new del">
        <pc:chgData name="Piyaporn Konguasirikul" userId="S::piyapkon@scg.com::fb587975-3822-4156-9f06-e19c5f9ac974" providerId="AD" clId="Web-{52D0CC19-E24F-D85E-66BB-B498BB47E605}" dt="2022-10-14T09:21:54.671" v="178"/>
        <pc:sldMkLst>
          <pc:docMk/>
          <pc:sldMk cId="750204690" sldId="305"/>
        </pc:sldMkLst>
      </pc:sldChg>
      <pc:sldChg chg="addSp delSp modSp add replId">
        <pc:chgData name="Piyaporn Konguasirikul" userId="S::piyapkon@scg.com::fb587975-3822-4156-9f06-e19c5f9ac974" providerId="AD" clId="Web-{52D0CC19-E24F-D85E-66BB-B498BB47E605}" dt="2022-10-14T09:23:31.665" v="204" actId="20577"/>
        <pc:sldMkLst>
          <pc:docMk/>
          <pc:sldMk cId="2142317084" sldId="305"/>
        </pc:sldMkLst>
        <pc:spChg chg="mod">
          <ac:chgData name="Piyaporn Konguasirikul" userId="S::piyapkon@scg.com::fb587975-3822-4156-9f06-e19c5f9ac974" providerId="AD" clId="Web-{52D0CC19-E24F-D85E-66BB-B498BB47E605}" dt="2022-10-14T09:23:31.665" v="204" actId="20577"/>
          <ac:spMkLst>
            <pc:docMk/>
            <pc:sldMk cId="2142317084" sldId="305"/>
            <ac:spMk id="6" creationId="{00000000-0000-0000-0000-000000000000}"/>
          </ac:spMkLst>
        </pc:spChg>
        <pc:picChg chg="del">
          <ac:chgData name="Piyaporn Konguasirikul" userId="S::piyapkon@scg.com::fb587975-3822-4156-9f06-e19c5f9ac974" providerId="AD" clId="Web-{52D0CC19-E24F-D85E-66BB-B498BB47E605}" dt="2022-10-14T09:22:53.205" v="184"/>
          <ac:picMkLst>
            <pc:docMk/>
            <pc:sldMk cId="2142317084" sldId="305"/>
            <ac:picMk id="2" creationId="{A5A662D5-EA27-6923-BDCC-CDB6B5F1A5E5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23:02.392" v="185" actId="1076"/>
          <ac:picMkLst>
            <pc:docMk/>
            <pc:sldMk cId="2142317084" sldId="305"/>
            <ac:picMk id="3" creationId="{F7CF9271-3CEC-35FA-07AF-4B4E323535A9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25:44.982" v="221" actId="20577"/>
        <pc:sldMkLst>
          <pc:docMk/>
          <pc:sldMk cId="3167397914" sldId="306"/>
        </pc:sldMkLst>
        <pc:spChg chg="mod">
          <ac:chgData name="Piyaporn Konguasirikul" userId="S::piyapkon@scg.com::fb587975-3822-4156-9f06-e19c5f9ac974" providerId="AD" clId="Web-{52D0CC19-E24F-D85E-66BB-B498BB47E605}" dt="2022-10-14T09:25:44.982" v="221" actId="20577"/>
          <ac:spMkLst>
            <pc:docMk/>
            <pc:sldMk cId="3167397914" sldId="306"/>
            <ac:spMk id="6" creationId="{00000000-0000-0000-0000-000000000000}"/>
          </ac:spMkLst>
        </pc:spChg>
        <pc:picChg chg="add mod">
          <ac:chgData name="Piyaporn Konguasirikul" userId="S::piyapkon@scg.com::fb587975-3822-4156-9f06-e19c5f9ac974" providerId="AD" clId="Web-{52D0CC19-E24F-D85E-66BB-B498BB47E605}" dt="2022-10-14T09:24:46.402" v="208" actId="14100"/>
          <ac:picMkLst>
            <pc:docMk/>
            <pc:sldMk cId="3167397914" sldId="306"/>
            <ac:picMk id="2" creationId="{D3C4E50E-A1D7-4E8D-EE9E-617A1A65CF43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24:48.902" v="209"/>
          <ac:picMkLst>
            <pc:docMk/>
            <pc:sldMk cId="3167397914" sldId="306"/>
            <ac:picMk id="3" creationId="{F7CF9271-3CEC-35FA-07AF-4B4E323535A9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27:10.376" v="229" actId="1076"/>
        <pc:sldMkLst>
          <pc:docMk/>
          <pc:sldMk cId="3151118645" sldId="307"/>
        </pc:sldMkLst>
        <pc:picChg chg="del">
          <ac:chgData name="Piyaporn Konguasirikul" userId="S::piyapkon@scg.com::fb587975-3822-4156-9f06-e19c5f9ac974" providerId="AD" clId="Web-{52D0CC19-E24F-D85E-66BB-B498BB47E605}" dt="2022-10-14T09:27:01.704" v="227"/>
          <ac:picMkLst>
            <pc:docMk/>
            <pc:sldMk cId="3151118645" sldId="307"/>
            <ac:picMk id="2" creationId="{D3C4E50E-A1D7-4E8D-EE9E-617A1A65CF43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27:10.376" v="229" actId="1076"/>
          <ac:picMkLst>
            <pc:docMk/>
            <pc:sldMk cId="3151118645" sldId="307"/>
            <ac:picMk id="3" creationId="{E7F875FE-465F-4CBC-B63D-4350B967C0F9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28:06.550" v="235" actId="1076"/>
        <pc:sldMkLst>
          <pc:docMk/>
          <pc:sldMk cId="2910552034" sldId="308"/>
        </pc:sldMkLst>
        <pc:picChg chg="add mod">
          <ac:chgData name="Piyaporn Konguasirikul" userId="S::piyapkon@scg.com::fb587975-3822-4156-9f06-e19c5f9ac974" providerId="AD" clId="Web-{52D0CC19-E24F-D85E-66BB-B498BB47E605}" dt="2022-10-14T09:28:06.550" v="235" actId="1076"/>
          <ac:picMkLst>
            <pc:docMk/>
            <pc:sldMk cId="2910552034" sldId="308"/>
            <ac:picMk id="2" creationId="{C6571CDE-C641-DBF0-80A5-BE40C774B171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28:00.691" v="234"/>
          <ac:picMkLst>
            <pc:docMk/>
            <pc:sldMk cId="2910552034" sldId="308"/>
            <ac:picMk id="3" creationId="{E7F875FE-465F-4CBC-B63D-4350B967C0F9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28:59.492" v="241"/>
        <pc:sldMkLst>
          <pc:docMk/>
          <pc:sldMk cId="4007116559" sldId="309"/>
        </pc:sldMkLst>
        <pc:picChg chg="del">
          <ac:chgData name="Piyaporn Konguasirikul" userId="S::piyapkon@scg.com::fb587975-3822-4156-9f06-e19c5f9ac974" providerId="AD" clId="Web-{52D0CC19-E24F-D85E-66BB-B498BB47E605}" dt="2022-10-14T09:28:59.492" v="241"/>
          <ac:picMkLst>
            <pc:docMk/>
            <pc:sldMk cId="4007116559" sldId="309"/>
            <ac:picMk id="2" creationId="{C6571CDE-C641-DBF0-80A5-BE40C774B171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28:57.820" v="240"/>
          <ac:picMkLst>
            <pc:docMk/>
            <pc:sldMk cId="4007116559" sldId="309"/>
            <ac:picMk id="3" creationId="{3C22A8DD-539B-C466-02D8-93B9BD745910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29:59.291" v="246"/>
        <pc:sldMkLst>
          <pc:docMk/>
          <pc:sldMk cId="940197484" sldId="310"/>
        </pc:sldMkLst>
        <pc:picChg chg="add mod">
          <ac:chgData name="Piyaporn Konguasirikul" userId="S::piyapkon@scg.com::fb587975-3822-4156-9f06-e19c5f9ac974" providerId="AD" clId="Web-{52D0CC19-E24F-D85E-66BB-B498BB47E605}" dt="2022-10-14T09:29:57.619" v="245" actId="14100"/>
          <ac:picMkLst>
            <pc:docMk/>
            <pc:sldMk cId="940197484" sldId="310"/>
            <ac:picMk id="2" creationId="{14D917F4-84DE-A146-1E2D-02093B3EAC81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29:59.291" v="246"/>
          <ac:picMkLst>
            <pc:docMk/>
            <pc:sldMk cId="940197484" sldId="310"/>
            <ac:picMk id="3" creationId="{3C22A8DD-539B-C466-02D8-93B9BD745910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1:09.497" v="252"/>
        <pc:sldMkLst>
          <pc:docMk/>
          <pc:sldMk cId="1918587668" sldId="311"/>
        </pc:sldMkLst>
        <pc:picChg chg="del">
          <ac:chgData name="Piyaporn Konguasirikul" userId="S::piyapkon@scg.com::fb587975-3822-4156-9f06-e19c5f9ac974" providerId="AD" clId="Web-{52D0CC19-E24F-D85E-66BB-B498BB47E605}" dt="2022-10-14T09:31:09.497" v="252"/>
          <ac:picMkLst>
            <pc:docMk/>
            <pc:sldMk cId="1918587668" sldId="311"/>
            <ac:picMk id="2" creationId="{14D917F4-84DE-A146-1E2D-02093B3EAC81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31:04.653" v="251"/>
          <ac:picMkLst>
            <pc:docMk/>
            <pc:sldMk cId="1918587668" sldId="311"/>
            <ac:picMk id="3" creationId="{ABC91CE6-5F03-FFE3-0794-1CF627A2EC5D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2:11.234" v="262"/>
        <pc:sldMkLst>
          <pc:docMk/>
          <pc:sldMk cId="1622120407" sldId="312"/>
        </pc:sldMkLst>
        <pc:picChg chg="add del mod">
          <ac:chgData name="Piyaporn Konguasirikul" userId="S::piyapkon@scg.com::fb587975-3822-4156-9f06-e19c5f9ac974" providerId="AD" clId="Web-{52D0CC19-E24F-D85E-66BB-B498BB47E605}" dt="2022-10-14T09:31:47.874" v="256"/>
          <ac:picMkLst>
            <pc:docMk/>
            <pc:sldMk cId="1622120407" sldId="312"/>
            <ac:picMk id="2" creationId="{9503CB2E-3ED5-7CCC-BED8-EBE722998A2B}"/>
          </ac:picMkLst>
        </pc:picChg>
        <pc:picChg chg="add del">
          <ac:chgData name="Piyaporn Konguasirikul" userId="S::piyapkon@scg.com::fb587975-3822-4156-9f06-e19c5f9ac974" providerId="AD" clId="Web-{52D0CC19-E24F-D85E-66BB-B498BB47E605}" dt="2022-10-14T09:32:11.234" v="262"/>
          <ac:picMkLst>
            <pc:docMk/>
            <pc:sldMk cId="1622120407" sldId="312"/>
            <ac:picMk id="3" creationId="{ABC91CE6-5F03-FFE3-0794-1CF627A2EC5D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32:09.015" v="261"/>
          <ac:picMkLst>
            <pc:docMk/>
            <pc:sldMk cId="1622120407" sldId="312"/>
            <ac:picMk id="4" creationId="{389060B0-CF22-A553-DCBE-5A7109407CF4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3:44.550" v="268"/>
        <pc:sldMkLst>
          <pc:docMk/>
          <pc:sldMk cId="429217988" sldId="313"/>
        </pc:sldMkLst>
        <pc:picChg chg="add mod ord">
          <ac:chgData name="Piyaporn Konguasirikul" userId="S::piyapkon@scg.com::fb587975-3822-4156-9f06-e19c5f9ac974" providerId="AD" clId="Web-{52D0CC19-E24F-D85E-66BB-B498BB47E605}" dt="2022-10-14T09:33:41.066" v="267"/>
          <ac:picMkLst>
            <pc:docMk/>
            <pc:sldMk cId="429217988" sldId="313"/>
            <ac:picMk id="2" creationId="{4C1B22C7-BCAA-9377-0532-DCE4B8AAF286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33:44.550" v="268"/>
          <ac:picMkLst>
            <pc:docMk/>
            <pc:sldMk cId="429217988" sldId="313"/>
            <ac:picMk id="4" creationId="{389060B0-CF22-A553-DCBE-5A7109407CF4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4:30.489" v="273"/>
        <pc:sldMkLst>
          <pc:docMk/>
          <pc:sldMk cId="3577316858" sldId="314"/>
        </pc:sldMkLst>
        <pc:picChg chg="del">
          <ac:chgData name="Piyaporn Konguasirikul" userId="S::piyapkon@scg.com::fb587975-3822-4156-9f06-e19c5f9ac974" providerId="AD" clId="Web-{52D0CC19-E24F-D85E-66BB-B498BB47E605}" dt="2022-10-14T09:34:30.489" v="273"/>
          <ac:picMkLst>
            <pc:docMk/>
            <pc:sldMk cId="3577316858" sldId="314"/>
            <ac:picMk id="2" creationId="{4C1B22C7-BCAA-9377-0532-DCE4B8AAF286}"/>
          </ac:picMkLst>
        </pc:picChg>
        <pc:picChg chg="add mod">
          <ac:chgData name="Piyaporn Konguasirikul" userId="S::piyapkon@scg.com::fb587975-3822-4156-9f06-e19c5f9ac974" providerId="AD" clId="Web-{52D0CC19-E24F-D85E-66BB-B498BB47E605}" dt="2022-10-14T09:34:28.911" v="272" actId="14100"/>
          <ac:picMkLst>
            <pc:docMk/>
            <pc:sldMk cId="3577316858" sldId="314"/>
            <ac:picMk id="3" creationId="{F2674AB1-A25A-43C7-4EAF-18665EFFADBF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6:35.494" v="286"/>
        <pc:sldMkLst>
          <pc:docMk/>
          <pc:sldMk cId="3090427275" sldId="315"/>
        </pc:sldMkLst>
        <pc:spChg chg="mod">
          <ac:chgData name="Piyaporn Konguasirikul" userId="S::piyapkon@scg.com::fb587975-3822-4156-9f06-e19c5f9ac974" providerId="AD" clId="Web-{52D0CC19-E24F-D85E-66BB-B498BB47E605}" dt="2022-10-14T09:35:50.961" v="281" actId="20577"/>
          <ac:spMkLst>
            <pc:docMk/>
            <pc:sldMk cId="3090427275" sldId="315"/>
            <ac:spMk id="6" creationId="{00000000-0000-0000-0000-000000000000}"/>
          </ac:spMkLst>
        </pc:spChg>
        <pc:picChg chg="add mod ord">
          <ac:chgData name="Piyaporn Konguasirikul" userId="S::piyapkon@scg.com::fb587975-3822-4156-9f06-e19c5f9ac974" providerId="AD" clId="Web-{52D0CC19-E24F-D85E-66BB-B498BB47E605}" dt="2022-10-14T09:36:33.838" v="285"/>
          <ac:picMkLst>
            <pc:docMk/>
            <pc:sldMk cId="3090427275" sldId="315"/>
            <ac:picMk id="2" creationId="{F64975E9-46E2-3317-4E10-E16715A202CF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36:35.494" v="286"/>
          <ac:picMkLst>
            <pc:docMk/>
            <pc:sldMk cId="3090427275" sldId="315"/>
            <ac:picMk id="3" creationId="{F2674AB1-A25A-43C7-4EAF-18665EFFADBF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7:38.856" v="293"/>
        <pc:sldMkLst>
          <pc:docMk/>
          <pc:sldMk cId="57162410" sldId="316"/>
        </pc:sldMkLst>
        <pc:picChg chg="del">
          <ac:chgData name="Piyaporn Konguasirikul" userId="S::piyapkon@scg.com::fb587975-3822-4156-9f06-e19c5f9ac974" providerId="AD" clId="Web-{52D0CC19-E24F-D85E-66BB-B498BB47E605}" dt="2022-10-14T09:37:38.856" v="293"/>
          <ac:picMkLst>
            <pc:docMk/>
            <pc:sldMk cId="57162410" sldId="316"/>
            <ac:picMk id="2" creationId="{F64975E9-46E2-3317-4E10-E16715A202CF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37:37.340" v="292"/>
          <ac:picMkLst>
            <pc:docMk/>
            <pc:sldMk cId="57162410" sldId="316"/>
            <ac:picMk id="3" creationId="{ED33F1D9-1D04-951A-63B3-BDAFD8AAD3CB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8:31.702" v="298"/>
        <pc:sldMkLst>
          <pc:docMk/>
          <pc:sldMk cId="1979324451" sldId="317"/>
        </pc:sldMkLst>
        <pc:picChg chg="add mod">
          <ac:chgData name="Piyaporn Konguasirikul" userId="S::piyapkon@scg.com::fb587975-3822-4156-9f06-e19c5f9ac974" providerId="AD" clId="Web-{52D0CC19-E24F-D85E-66BB-B498BB47E605}" dt="2022-10-14T09:38:27.686" v="297" actId="14100"/>
          <ac:picMkLst>
            <pc:docMk/>
            <pc:sldMk cId="1979324451" sldId="317"/>
            <ac:picMk id="2" creationId="{770DDF8E-5453-DEF4-E007-284B3F47EC2D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38:31.702" v="298"/>
          <ac:picMkLst>
            <pc:docMk/>
            <pc:sldMk cId="1979324451" sldId="317"/>
            <ac:picMk id="3" creationId="{ED33F1D9-1D04-951A-63B3-BDAFD8AAD3CB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39:26.345" v="304"/>
        <pc:sldMkLst>
          <pc:docMk/>
          <pc:sldMk cId="1877016810" sldId="318"/>
        </pc:sldMkLst>
        <pc:picChg chg="del">
          <ac:chgData name="Piyaporn Konguasirikul" userId="S::piyapkon@scg.com::fb587975-3822-4156-9f06-e19c5f9ac974" providerId="AD" clId="Web-{52D0CC19-E24F-D85E-66BB-B498BB47E605}" dt="2022-10-14T09:39:26.345" v="304"/>
          <ac:picMkLst>
            <pc:docMk/>
            <pc:sldMk cId="1877016810" sldId="318"/>
            <ac:picMk id="2" creationId="{770DDF8E-5453-DEF4-E007-284B3F47EC2D}"/>
          </ac:picMkLst>
        </pc:picChg>
        <pc:picChg chg="add mod ord">
          <ac:chgData name="Piyaporn Konguasirikul" userId="S::piyapkon@scg.com::fb587975-3822-4156-9f06-e19c5f9ac974" providerId="AD" clId="Web-{52D0CC19-E24F-D85E-66BB-B498BB47E605}" dt="2022-10-14T09:39:24.798" v="303"/>
          <ac:picMkLst>
            <pc:docMk/>
            <pc:sldMk cId="1877016810" sldId="318"/>
            <ac:picMk id="3" creationId="{D24DE031-6260-A16A-FD60-8800DB353199}"/>
          </ac:picMkLst>
        </pc:picChg>
      </pc:sldChg>
      <pc:sldChg chg="addSp delSp modSp add replId">
        <pc:chgData name="Piyaporn Konguasirikul" userId="S::piyapkon@scg.com::fb587975-3822-4156-9f06-e19c5f9ac974" providerId="AD" clId="Web-{52D0CC19-E24F-D85E-66BB-B498BB47E605}" dt="2022-10-14T09:40:28.505" v="310"/>
        <pc:sldMkLst>
          <pc:docMk/>
          <pc:sldMk cId="872419173" sldId="319"/>
        </pc:sldMkLst>
        <pc:picChg chg="add mod ord">
          <ac:chgData name="Piyaporn Konguasirikul" userId="S::piyapkon@scg.com::fb587975-3822-4156-9f06-e19c5f9ac974" providerId="AD" clId="Web-{52D0CC19-E24F-D85E-66BB-B498BB47E605}" dt="2022-10-14T09:40:26.583" v="309"/>
          <ac:picMkLst>
            <pc:docMk/>
            <pc:sldMk cId="872419173" sldId="319"/>
            <ac:picMk id="2" creationId="{7551D67C-E443-466A-AADA-88A7017E09B6}"/>
          </ac:picMkLst>
        </pc:picChg>
        <pc:picChg chg="del">
          <ac:chgData name="Piyaporn Konguasirikul" userId="S::piyapkon@scg.com::fb587975-3822-4156-9f06-e19c5f9ac974" providerId="AD" clId="Web-{52D0CC19-E24F-D85E-66BB-B498BB47E605}" dt="2022-10-14T09:40:28.505" v="310"/>
          <ac:picMkLst>
            <pc:docMk/>
            <pc:sldMk cId="872419173" sldId="319"/>
            <ac:picMk id="3" creationId="{D24DE031-6260-A16A-FD60-8800DB353199}"/>
          </ac:picMkLst>
        </pc:picChg>
      </pc:sldChg>
    </pc:docChg>
  </pc:docChgLst>
  <pc:docChgLst>
    <pc:chgData name="Piyaporn Konguasirikul" userId="S::piyapkon@scg.com::fb587975-3822-4156-9f06-e19c5f9ac974" providerId="AD" clId="Web-{1FBEFB64-08D1-623D-DECF-EE2BBEE77F7E}"/>
    <pc:docChg chg="addSld delSld modSld">
      <pc:chgData name="Piyaporn Konguasirikul" userId="S::piyapkon@scg.com::fb587975-3822-4156-9f06-e19c5f9ac974" providerId="AD" clId="Web-{1FBEFB64-08D1-623D-DECF-EE2BBEE77F7E}" dt="2022-11-01T09:40:45.287" v="66" actId="20577"/>
      <pc:docMkLst>
        <pc:docMk/>
      </pc:docMkLst>
      <pc:sldChg chg="modSp">
        <pc:chgData name="Piyaporn Konguasirikul" userId="S::piyapkon@scg.com::fb587975-3822-4156-9f06-e19c5f9ac974" providerId="AD" clId="Web-{1FBEFB64-08D1-623D-DECF-EE2BBEE77F7E}" dt="2022-11-01T06:41:40.702" v="64" actId="20577"/>
        <pc:sldMkLst>
          <pc:docMk/>
          <pc:sldMk cId="449619018" sldId="256"/>
        </pc:sldMkLst>
        <pc:spChg chg="mod">
          <ac:chgData name="Piyaporn Konguasirikul" userId="S::piyapkon@scg.com::fb587975-3822-4156-9f06-e19c5f9ac974" providerId="AD" clId="Web-{1FBEFB64-08D1-623D-DECF-EE2BBEE77F7E}" dt="2022-11-01T06:41:40.702" v="64" actId="20577"/>
          <ac:spMkLst>
            <pc:docMk/>
            <pc:sldMk cId="449619018" sldId="256"/>
            <ac:spMk id="2" creationId="{00000000-0000-0000-0000-000000000000}"/>
          </ac:spMkLst>
        </pc:spChg>
      </pc:sldChg>
      <pc:sldChg chg="addSp delSp modSp">
        <pc:chgData name="Piyaporn Konguasirikul" userId="S::piyapkon@scg.com::fb587975-3822-4156-9f06-e19c5f9ac974" providerId="AD" clId="Web-{1FBEFB64-08D1-623D-DECF-EE2BBEE77F7E}" dt="2022-11-01T06:41:07.404" v="56" actId="20577"/>
        <pc:sldMkLst>
          <pc:docMk/>
          <pc:sldMk cId="3869713465" sldId="271"/>
        </pc:sldMkLst>
        <pc:spChg chg="del">
          <ac:chgData name="Piyaporn Konguasirikul" userId="S::piyapkon@scg.com::fb587975-3822-4156-9f06-e19c5f9ac974" providerId="AD" clId="Web-{1FBEFB64-08D1-623D-DECF-EE2BBEE77F7E}" dt="2022-11-01T06:38:09.273" v="2"/>
          <ac:spMkLst>
            <pc:docMk/>
            <pc:sldMk cId="3869713465" sldId="271"/>
            <ac:spMk id="5" creationId="{BB761144-2999-75B2-3D6B-900781B94208}"/>
          </ac:spMkLst>
        </pc:spChg>
        <pc:spChg chg="mod">
          <ac:chgData name="Piyaporn Konguasirikul" userId="S::piyapkon@scg.com::fb587975-3822-4156-9f06-e19c5f9ac974" providerId="AD" clId="Web-{1FBEFB64-08D1-623D-DECF-EE2BBEE77F7E}" dt="2022-11-01T06:41:07.404" v="56" actId="20577"/>
          <ac:spMkLst>
            <pc:docMk/>
            <pc:sldMk cId="3869713465" sldId="271"/>
            <ac:spMk id="6" creationId="{00000000-0000-0000-0000-000000000000}"/>
          </ac:spMkLst>
        </pc:spChg>
        <pc:picChg chg="add del mod">
          <ac:chgData name="Piyaporn Konguasirikul" userId="S::piyapkon@scg.com::fb587975-3822-4156-9f06-e19c5f9ac974" providerId="AD" clId="Web-{1FBEFB64-08D1-623D-DECF-EE2BBEE77F7E}" dt="2022-11-01T06:40:12.965" v="30"/>
          <ac:picMkLst>
            <pc:docMk/>
            <pc:sldMk cId="3869713465" sldId="271"/>
            <ac:picMk id="2" creationId="{46747C37-9F5A-CF42-9E5C-3DB05F67CCE8}"/>
          </ac:picMkLst>
        </pc:picChg>
        <pc:picChg chg="add mod">
          <ac:chgData name="Piyaporn Konguasirikul" userId="S::piyapkon@scg.com::fb587975-3822-4156-9f06-e19c5f9ac974" providerId="AD" clId="Web-{1FBEFB64-08D1-623D-DECF-EE2BBEE77F7E}" dt="2022-11-01T06:40:36.184" v="34" actId="1076"/>
          <ac:picMkLst>
            <pc:docMk/>
            <pc:sldMk cId="3869713465" sldId="271"/>
            <ac:picMk id="3" creationId="{85E1DA63-E011-4216-CA98-DAC3DA449F8A}"/>
          </ac:picMkLst>
        </pc:picChg>
        <pc:picChg chg="del">
          <ac:chgData name="Piyaporn Konguasirikul" userId="S::piyapkon@scg.com::fb587975-3822-4156-9f06-e19c5f9ac974" providerId="AD" clId="Web-{1FBEFB64-08D1-623D-DECF-EE2BBEE77F7E}" dt="2022-11-01T06:38:07.961" v="1"/>
          <ac:picMkLst>
            <pc:docMk/>
            <pc:sldMk cId="3869713465" sldId="271"/>
            <ac:picMk id="4" creationId="{E3ACF871-E05E-DBA2-8D59-43AEC56156DC}"/>
          </ac:picMkLst>
        </pc:picChg>
        <pc:picChg chg="add mod">
          <ac:chgData name="Piyaporn Konguasirikul" userId="S::piyapkon@scg.com::fb587975-3822-4156-9f06-e19c5f9ac974" providerId="AD" clId="Web-{1FBEFB64-08D1-623D-DECF-EE2BBEE77F7E}" dt="2022-11-01T06:40:40.482" v="35" actId="1076"/>
          <ac:picMkLst>
            <pc:docMk/>
            <pc:sldMk cId="3869713465" sldId="271"/>
            <ac:picMk id="8" creationId="{C9D03B94-7634-85DF-97E1-967F2E27722B}"/>
          </ac:picMkLst>
        </pc:picChg>
      </pc:sldChg>
      <pc:sldChg chg="modSp">
        <pc:chgData name="Piyaporn Konguasirikul" userId="S::piyapkon@scg.com::fb587975-3822-4156-9f06-e19c5f9ac974" providerId="AD" clId="Web-{1FBEFB64-08D1-623D-DECF-EE2BBEE77F7E}" dt="2022-11-01T09:40:45.287" v="66" actId="20577"/>
        <pc:sldMkLst>
          <pc:docMk/>
          <pc:sldMk cId="1188538693" sldId="304"/>
        </pc:sldMkLst>
        <pc:spChg chg="mod">
          <ac:chgData name="Piyaporn Konguasirikul" userId="S::piyapkon@scg.com::fb587975-3822-4156-9f06-e19c5f9ac974" providerId="AD" clId="Web-{1FBEFB64-08D1-623D-DECF-EE2BBEE77F7E}" dt="2022-11-01T09:40:45.287" v="66" actId="20577"/>
          <ac:spMkLst>
            <pc:docMk/>
            <pc:sldMk cId="1188538693" sldId="304"/>
            <ac:spMk id="6" creationId="{00000000-0000-0000-0000-000000000000}"/>
          </ac:spMkLst>
        </pc:spChg>
      </pc:sldChg>
      <pc:sldChg chg="add replId">
        <pc:chgData name="Piyaporn Konguasirikul" userId="S::piyapkon@scg.com::fb587975-3822-4156-9f06-e19c5f9ac974" providerId="AD" clId="Web-{1FBEFB64-08D1-623D-DECF-EE2BBEE77F7E}" dt="2022-11-01T06:37:56.445" v="0"/>
        <pc:sldMkLst>
          <pc:docMk/>
          <pc:sldMk cId="1647228000" sldId="320"/>
        </pc:sldMkLst>
      </pc:sldChg>
      <pc:sldChg chg="delSp modSp add del replId">
        <pc:chgData name="Piyaporn Konguasirikul" userId="S::piyapkon@scg.com::fb587975-3822-4156-9f06-e19c5f9ac974" providerId="AD" clId="Web-{1FBEFB64-08D1-623D-DECF-EE2BBEE77F7E}" dt="2022-11-01T06:41:13.905" v="57"/>
        <pc:sldMkLst>
          <pc:docMk/>
          <pc:sldMk cId="3442959537" sldId="321"/>
        </pc:sldMkLst>
        <pc:spChg chg="mod">
          <ac:chgData name="Piyaporn Konguasirikul" userId="S::piyapkon@scg.com::fb587975-3822-4156-9f06-e19c5f9ac974" providerId="AD" clId="Web-{1FBEFB64-08D1-623D-DECF-EE2BBEE77F7E}" dt="2022-11-01T06:40:08.684" v="29" actId="20577"/>
          <ac:spMkLst>
            <pc:docMk/>
            <pc:sldMk cId="3442959537" sldId="321"/>
            <ac:spMk id="6" creationId="{00000000-0000-0000-0000-000000000000}"/>
          </ac:spMkLst>
        </pc:spChg>
        <pc:picChg chg="del">
          <ac:chgData name="Piyaporn Konguasirikul" userId="S::piyapkon@scg.com::fb587975-3822-4156-9f06-e19c5f9ac974" providerId="AD" clId="Web-{1FBEFB64-08D1-623D-DECF-EE2BBEE77F7E}" dt="2022-11-01T06:40:18.450" v="31"/>
          <ac:picMkLst>
            <pc:docMk/>
            <pc:sldMk cId="3442959537" sldId="321"/>
            <ac:picMk id="3" creationId="{85E1DA63-E011-4216-CA98-DAC3DA449F8A}"/>
          </ac:picMkLst>
        </pc:picChg>
      </pc:sldChg>
    </pc:docChg>
  </pc:docChgLst>
  <pc:docChgLst>
    <pc:chgData name="Piyaporn Konguasirikul" userId="S::piyapkon@scg.com::fb587975-3822-4156-9f06-e19c5f9ac974" providerId="AD" clId="Web-{E855EA18-0DD7-9D12-0E99-BEFD783BCC58}"/>
    <pc:docChg chg="addSld delSld modSld sldOrd">
      <pc:chgData name="Piyaporn Konguasirikul" userId="S::piyapkon@scg.com::fb587975-3822-4156-9f06-e19c5f9ac974" providerId="AD" clId="Web-{E855EA18-0DD7-9D12-0E99-BEFD783BCC58}" dt="2022-10-12T08:13:55.208" v="77"/>
      <pc:docMkLst>
        <pc:docMk/>
      </pc:docMkLst>
      <pc:sldChg chg="modSp">
        <pc:chgData name="Piyaporn Konguasirikul" userId="S::piyapkon@scg.com::fb587975-3822-4156-9f06-e19c5f9ac974" providerId="AD" clId="Web-{E855EA18-0DD7-9D12-0E99-BEFD783BCC58}" dt="2022-10-12T08:13:13.456" v="72" actId="1076"/>
        <pc:sldMkLst>
          <pc:docMk/>
          <pc:sldMk cId="449619018" sldId="256"/>
        </pc:sldMkLst>
        <pc:spChg chg="mod">
          <ac:chgData name="Piyaporn Konguasirikul" userId="S::piyapkon@scg.com::fb587975-3822-4156-9f06-e19c5f9ac974" providerId="AD" clId="Web-{E855EA18-0DD7-9D12-0E99-BEFD783BCC58}" dt="2022-10-12T08:12:22.892" v="61" actId="20577"/>
          <ac:spMkLst>
            <pc:docMk/>
            <pc:sldMk cId="449619018" sldId="256"/>
            <ac:spMk id="2" creationId="{00000000-0000-0000-0000-000000000000}"/>
          </ac:spMkLst>
        </pc:spChg>
        <pc:spChg chg="mod">
          <ac:chgData name="Piyaporn Konguasirikul" userId="S::piyapkon@scg.com::fb587975-3822-4156-9f06-e19c5f9ac974" providerId="AD" clId="Web-{E855EA18-0DD7-9D12-0E99-BEFD783BCC58}" dt="2022-10-12T08:12:53.268" v="69"/>
          <ac:spMkLst>
            <pc:docMk/>
            <pc:sldMk cId="449619018" sldId="256"/>
            <ac:spMk id="4" creationId="{00000000-0000-0000-0000-000000000000}"/>
          </ac:spMkLst>
        </pc:spChg>
        <pc:picChg chg="mod">
          <ac:chgData name="Piyaporn Konguasirikul" userId="S::piyapkon@scg.com::fb587975-3822-4156-9f06-e19c5f9ac974" providerId="AD" clId="Web-{E855EA18-0DD7-9D12-0E99-BEFD783BCC58}" dt="2022-10-12T08:13:06.190" v="71" actId="1076"/>
          <ac:picMkLst>
            <pc:docMk/>
            <pc:sldMk cId="449619018" sldId="256"/>
            <ac:picMk id="18" creationId="{00000000-0000-0000-0000-000000000000}"/>
          </ac:picMkLst>
        </pc:picChg>
        <pc:picChg chg="mod">
          <ac:chgData name="Piyaporn Konguasirikul" userId="S::piyapkon@scg.com::fb587975-3822-4156-9f06-e19c5f9ac974" providerId="AD" clId="Web-{E855EA18-0DD7-9D12-0E99-BEFD783BCC58}" dt="2022-10-12T08:13:13.456" v="72" actId="1076"/>
          <ac:picMkLst>
            <pc:docMk/>
            <pc:sldMk cId="449619018" sldId="256"/>
            <ac:picMk id="1028" creationId="{00000000-0000-0000-0000-000000000000}"/>
          </ac:picMkLst>
        </pc:picChg>
      </pc:sldChg>
      <pc:sldChg chg="del">
        <pc:chgData name="Piyaporn Konguasirikul" userId="S::piyapkon@scg.com::fb587975-3822-4156-9f06-e19c5f9ac974" providerId="AD" clId="Web-{E855EA18-0DD7-9D12-0E99-BEFD783BCC58}" dt="2022-10-12T08:11:35.265" v="6"/>
        <pc:sldMkLst>
          <pc:docMk/>
          <pc:sldMk cId="742036446" sldId="257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8"/>
        <pc:sldMkLst>
          <pc:docMk/>
          <pc:sldMk cId="361584688" sldId="258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6"/>
        <pc:sldMkLst>
          <pc:docMk/>
          <pc:sldMk cId="3198971144" sldId="259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6"/>
        <pc:sldMkLst>
          <pc:docMk/>
          <pc:sldMk cId="1818740059" sldId="260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5"/>
        <pc:sldMkLst>
          <pc:docMk/>
          <pc:sldMk cId="1176349107" sldId="261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4"/>
        <pc:sldMkLst>
          <pc:docMk/>
          <pc:sldMk cId="3499028113" sldId="262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3"/>
        <pc:sldMkLst>
          <pc:docMk/>
          <pc:sldMk cId="2495820980" sldId="263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2"/>
        <pc:sldMkLst>
          <pc:docMk/>
          <pc:sldMk cId="3239425430" sldId="265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1"/>
        <pc:sldMkLst>
          <pc:docMk/>
          <pc:sldMk cId="2830987698" sldId="266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30"/>
        <pc:sldMkLst>
          <pc:docMk/>
          <pc:sldMk cId="885276674" sldId="267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31" v="29"/>
        <pc:sldMkLst>
          <pc:docMk/>
          <pc:sldMk cId="1046193248" sldId="269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8"/>
        <pc:sldMkLst>
          <pc:docMk/>
          <pc:sldMk cId="2497486956" sldId="270"/>
        </pc:sldMkLst>
      </pc:sldChg>
      <pc:sldChg chg="modSp">
        <pc:chgData name="Piyaporn Konguasirikul" userId="S::piyapkon@scg.com::fb587975-3822-4156-9f06-e19c5f9ac974" providerId="AD" clId="Web-{E855EA18-0DD7-9D12-0E99-BEFD783BCC58}" dt="2022-10-12T08:10:49.763" v="1" actId="1076"/>
        <pc:sldMkLst>
          <pc:docMk/>
          <pc:sldMk cId="3869713465" sldId="271"/>
        </pc:sldMkLst>
        <pc:picChg chg="mod">
          <ac:chgData name="Piyaporn Konguasirikul" userId="S::piyapkon@scg.com::fb587975-3822-4156-9f06-e19c5f9ac974" providerId="AD" clId="Web-{E855EA18-0DD7-9D12-0E99-BEFD783BCC58}" dt="2022-10-12T08:10:49.763" v="1" actId="1076"/>
          <ac:picMkLst>
            <pc:docMk/>
            <pc:sldMk cId="3869713465" sldId="271"/>
            <ac:picMk id="3" creationId="{B19C5242-E192-C3E6-444D-6B05E24E80A5}"/>
          </ac:picMkLst>
        </pc:picChg>
      </pc:sldChg>
      <pc:sldChg chg="del">
        <pc:chgData name="Piyaporn Konguasirikul" userId="S::piyapkon@scg.com::fb587975-3822-4156-9f06-e19c5f9ac974" providerId="AD" clId="Web-{E855EA18-0DD7-9D12-0E99-BEFD783BCC58}" dt="2022-10-12T08:11:49.531" v="37"/>
        <pc:sldMkLst>
          <pc:docMk/>
          <pc:sldMk cId="3356421432" sldId="272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7"/>
        <pc:sldMkLst>
          <pc:docMk/>
          <pc:sldMk cId="1501767127" sldId="273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19"/>
        <pc:sldMkLst>
          <pc:docMk/>
          <pc:sldMk cId="573293339" sldId="274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8"/>
        <pc:sldMkLst>
          <pc:docMk/>
          <pc:sldMk cId="582485846" sldId="276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7"/>
        <pc:sldMkLst>
          <pc:docMk/>
          <pc:sldMk cId="326704451" sldId="277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6"/>
        <pc:sldMkLst>
          <pc:docMk/>
          <pc:sldMk cId="3081054112" sldId="278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5"/>
        <pc:sldMkLst>
          <pc:docMk/>
          <pc:sldMk cId="2573793176" sldId="279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4"/>
        <pc:sldMkLst>
          <pc:docMk/>
          <pc:sldMk cId="2322184877" sldId="280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3"/>
        <pc:sldMkLst>
          <pc:docMk/>
          <pc:sldMk cId="1662161443" sldId="281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2"/>
        <pc:sldMkLst>
          <pc:docMk/>
          <pc:sldMk cId="530778239" sldId="282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1"/>
        <pc:sldMkLst>
          <pc:docMk/>
          <pc:sldMk cId="1411330590" sldId="283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5"/>
        <pc:sldMkLst>
          <pc:docMk/>
          <pc:sldMk cId="1603696436" sldId="288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4"/>
        <pc:sldMkLst>
          <pc:docMk/>
          <pc:sldMk cId="3253740042" sldId="289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0"/>
        <pc:sldMkLst>
          <pc:docMk/>
          <pc:sldMk cId="2656419169" sldId="290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3"/>
        <pc:sldMkLst>
          <pc:docMk/>
          <pc:sldMk cId="625236790" sldId="291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2"/>
        <pc:sldMkLst>
          <pc:docMk/>
          <pc:sldMk cId="1325394933" sldId="292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16" v="21"/>
        <pc:sldMkLst>
          <pc:docMk/>
          <pc:sldMk cId="3971648640" sldId="293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9"/>
        <pc:sldMkLst>
          <pc:docMk/>
          <pc:sldMk cId="710465340" sldId="294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484" v="8"/>
        <pc:sldMkLst>
          <pc:docMk/>
          <pc:sldMk cId="3346786182" sldId="295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484" v="7"/>
        <pc:sldMkLst>
          <pc:docMk/>
          <pc:sldMk cId="1323951099" sldId="296"/>
        </pc:sldMkLst>
      </pc:sldChg>
      <pc:sldChg chg="del">
        <pc:chgData name="Piyaporn Konguasirikul" userId="S::piyapkon@scg.com::fb587975-3822-4156-9f06-e19c5f9ac974" providerId="AD" clId="Web-{E855EA18-0DD7-9D12-0E99-BEFD783BCC58}" dt="2022-10-12T08:11:49.500" v="10"/>
        <pc:sldMkLst>
          <pc:docMk/>
          <pc:sldMk cId="546674789" sldId="297"/>
        </pc:sldMkLst>
      </pc:sldChg>
      <pc:sldChg chg="modSp">
        <pc:chgData name="Piyaporn Konguasirikul" userId="S::piyapkon@scg.com::fb587975-3822-4156-9f06-e19c5f9ac974" providerId="AD" clId="Web-{E855EA18-0DD7-9D12-0E99-BEFD783BCC58}" dt="2022-10-12T08:11:19.093" v="4" actId="1076"/>
        <pc:sldMkLst>
          <pc:docMk/>
          <pc:sldMk cId="4285108159" sldId="298"/>
        </pc:sldMkLst>
        <pc:picChg chg="mod">
          <ac:chgData name="Piyaporn Konguasirikul" userId="S::piyapkon@scg.com::fb587975-3822-4156-9f06-e19c5f9ac974" providerId="AD" clId="Web-{E855EA18-0DD7-9D12-0E99-BEFD783BCC58}" dt="2022-10-12T08:11:19.093" v="4" actId="1076"/>
          <ac:picMkLst>
            <pc:docMk/>
            <pc:sldMk cId="4285108159" sldId="298"/>
            <ac:picMk id="4" creationId="{F30DA4F4-80E8-639E-95E6-0E01BB2D829F}"/>
          </ac:picMkLst>
        </pc:picChg>
      </pc:sldChg>
      <pc:sldChg chg="modSp add ord replId">
        <pc:chgData name="Piyaporn Konguasirikul" userId="S::piyapkon@scg.com::fb587975-3822-4156-9f06-e19c5f9ac974" providerId="AD" clId="Web-{E855EA18-0DD7-9D12-0E99-BEFD783BCC58}" dt="2022-10-12T08:13:55.208" v="77"/>
        <pc:sldMkLst>
          <pc:docMk/>
          <pc:sldMk cId="2410376122" sldId="299"/>
        </pc:sldMkLst>
        <pc:spChg chg="mod">
          <ac:chgData name="Piyaporn Konguasirikul" userId="S::piyapkon@scg.com::fb587975-3822-4156-9f06-e19c5f9ac974" providerId="AD" clId="Web-{E855EA18-0DD7-9D12-0E99-BEFD783BCC58}" dt="2022-10-12T08:13:41.848" v="76" actId="20577"/>
          <ac:spMkLst>
            <pc:docMk/>
            <pc:sldMk cId="2410376122" sldId="299"/>
            <ac:spMk id="6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872B8-9A5E-4C3B-901C-EC7048F77060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FC48D6-9D32-4760-959B-90849287EDB4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30724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50354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47180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99542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625961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16032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563400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441774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6253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60741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32713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1317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57002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281213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9811009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39915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985356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806628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587341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56724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500508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9495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th-T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5167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2C515-70CD-46EA-AB67-3BB79D8FED38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5BC99-9DB1-443D-A744-83276C7F9952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9244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th-T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CA87F-0802-453B-BD9F-CCD3CD6674A2}" type="datetimeFigureOut">
              <a:rPr lang="th-TH" smtClean="0"/>
              <a:t>01/11/65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6E330-8B38-44AA-AB62-BCDAF9BD8F90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884053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th-TH"/>
      </a:defPPr>
      <a:lvl1pPr marL="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1260" y="2436011"/>
            <a:ext cx="11243237" cy="8925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5200" b="1" dirty="0">
                <a:solidFill>
                  <a:srgbClr val="009ED6"/>
                </a:solidFill>
                <a:latin typeface="CPAC" panose="02000506000000020004" pitchFamily="2" charset="-34"/>
                <a:cs typeface="CPAC"/>
              </a:rPr>
              <a:t>CPAC </a:t>
            </a:r>
            <a:r>
              <a:rPr lang="en-US" sz="4400" dirty="0">
                <a:solidFill>
                  <a:srgbClr val="009ED6"/>
                </a:solidFill>
                <a:latin typeface="CPAC" panose="02000506000000020004" pitchFamily="2" charset="-34"/>
                <a:cs typeface="CPAC"/>
              </a:rPr>
              <a:t>|</a:t>
            </a:r>
            <a:r>
              <a:rPr lang="en-US" sz="5200" b="1" dirty="0">
                <a:solidFill>
                  <a:srgbClr val="009ED6"/>
                </a:solidFill>
                <a:latin typeface="CPAC" panose="02000506000000020004" pitchFamily="2" charset="-34"/>
                <a:cs typeface="CPAC"/>
              </a:rPr>
              <a:t> BIM Warehouse </a:t>
            </a:r>
            <a:endParaRPr lang="th-TH" dirty="0">
              <a:solidFill>
                <a:srgbClr val="000000"/>
              </a:solidFill>
              <a:latin typeface="Calibri" panose="020F0502020204030204"/>
              <a:cs typeface="CPAC" panose="02000506000000020004" pitchFamily="2" charset="-3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84662" y="808038"/>
            <a:ext cx="10422675" cy="1325562"/>
          </a:xfrm>
          <a:noFill/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th-TH" sz="4000" b="1" dirty="0">
                <a:solidFill>
                  <a:srgbClr val="002060"/>
                </a:solidFill>
                <a:latin typeface="SCG" panose="02000503000000020004" pitchFamily="50" charset="-34"/>
                <a:cs typeface="SCG"/>
              </a:rPr>
              <a:t>คู่มือ</a:t>
            </a:r>
            <a:endParaRPr lang="en-US" sz="4000" b="1" dirty="0">
              <a:latin typeface="SCG" panose="02000503000000020004" pitchFamily="50" charset="-34"/>
              <a:cs typeface="SCG" panose="02000503000000020004" pitchFamily="50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6262" y="6488244"/>
            <a:ext cx="1195389" cy="26069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AutoShape 2" descr="BIMobject logo"/>
          <p:cNvSpPr>
            <a:spLocks noChangeAspect="1" noChangeArrowheads="1"/>
          </p:cNvSpPr>
          <p:nvPr/>
        </p:nvSpPr>
        <p:spPr bwMode="auto">
          <a:xfrm>
            <a:off x="190500" y="-2127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th-TH"/>
          </a:p>
        </p:txBody>
      </p:sp>
      <p:pic>
        <p:nvPicPr>
          <p:cNvPr id="1028" name="Picture 4" descr="BIMobject Reviews 2021: Details, Pricing, &amp;amp; Features | G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02" b="32688"/>
          <a:stretch/>
        </p:blipFill>
        <p:spPr bwMode="auto">
          <a:xfrm>
            <a:off x="5096179" y="3915233"/>
            <a:ext cx="1990752" cy="38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96190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7CF9271-3CEC-35FA-07AF-4B4E32353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1" y="790218"/>
            <a:ext cx="10233102" cy="553775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Lighting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Fixture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17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D3C4E50E-A1D7-4E8D-EE9E-617A1A65C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831082"/>
            <a:ext cx="10233102" cy="476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397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7F875FE-465F-4CBC-B63D-4350B967C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713374"/>
            <a:ext cx="10233102" cy="567286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1186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C6571CDE-C641-DBF0-80A5-BE40C774B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812636"/>
            <a:ext cx="10233102" cy="475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52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3C22A8DD-539B-C466-02D8-93B9BD745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814837"/>
            <a:ext cx="10233102" cy="540488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165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14D917F4-84DE-A146-1E2D-02093B3EAC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815562"/>
            <a:ext cx="10233102" cy="4706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7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ABC91CE6-5F03-FFE3-0794-1CF627A2E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815562"/>
            <a:ext cx="10233102" cy="470648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58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รูปภาพ 4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389060B0-CF22-A553-DCBE-5A7109407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816013"/>
            <a:ext cx="10233102" cy="470558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1204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4C1B22C7-BCAA-9377-0532-DCE4B8AA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816272"/>
            <a:ext cx="10233102" cy="5392724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17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Structural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endParaRPr lang="th-TH" sz="3200" dirty="0" err="1"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2674AB1-A25A-43C7-4EAF-18665EFFA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816013"/>
            <a:ext cx="10233102" cy="4696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16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USER &amp; ADMIN JOURNEY BIM WAREHOUSE &amp; C-LIBRARY</a:t>
            </a:r>
            <a:endParaRPr lang="th-TH" sz="3200" b="1" dirty="0">
              <a:solidFill>
                <a:srgbClr val="002060"/>
              </a:solidFill>
              <a:latin typeface="Cordia New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3" name="รูปภาพ 6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5E1DA63-E011-4216-CA98-DAC3DA449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47701" y="1365095"/>
            <a:ext cx="5720574" cy="4295077"/>
          </a:xfrm>
          <a:prstGeom prst="rect">
            <a:avLst/>
          </a:prstGeom>
        </p:spPr>
      </p:pic>
      <p:pic>
        <p:nvPicPr>
          <p:cNvPr id="8" name="รูปภาพ 2" descr="รูปภาพประกอบด้วย ข้อความ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C9D03B94-7634-85DF-97E1-967F2E2772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018201" y="1374705"/>
            <a:ext cx="5720574" cy="428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13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64975E9-46E2-3317-4E10-E16715A202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817764"/>
            <a:ext cx="10233102" cy="5408325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M&amp;E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 </a:t>
            </a:r>
            <a:endParaRPr lang="th-TH" sz="3200" b="1">
              <a:solidFill>
                <a:srgbClr val="002060"/>
              </a:solidFill>
              <a:latin typeface="Cordia New"/>
              <a:ea typeface="+mj-lt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2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D33F1D9-1D04-951A-63B3-BDAFD8AAD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677551"/>
            <a:ext cx="10233102" cy="574450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M&amp;E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 </a:t>
            </a:r>
            <a:endParaRPr lang="th-TH" sz="3200" b="1">
              <a:solidFill>
                <a:srgbClr val="002060"/>
              </a:solidFill>
              <a:latin typeface="Cordia New"/>
              <a:ea typeface="+mj-lt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M&amp;E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 </a:t>
            </a:r>
            <a:endParaRPr lang="th-TH" sz="3200" b="1">
              <a:solidFill>
                <a:srgbClr val="002060"/>
              </a:solidFill>
              <a:latin typeface="Cordia New"/>
              <a:ea typeface="+mj-lt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70DDF8E-5453-DEF4-E007-284B3F47E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790" y="675447"/>
            <a:ext cx="10233102" cy="539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3244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D24DE031-6260-A16A-FD60-8800DB353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677350"/>
            <a:ext cx="10233102" cy="54754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M&amp;E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 </a:t>
            </a:r>
            <a:endParaRPr lang="th-TH" sz="3200" b="1">
              <a:solidFill>
                <a:srgbClr val="002060"/>
              </a:solidFill>
              <a:latin typeface="Cordia New"/>
              <a:ea typeface="+mj-lt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168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7551D67C-E443-466A-AADA-88A7017E0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790" y="674929"/>
            <a:ext cx="10233102" cy="540592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M&amp;E </a:t>
            </a:r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Element</a:t>
            </a:r>
            <a:r>
              <a:rPr lang="th-TH" sz="3200" b="1" dirty="0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 </a:t>
            </a:r>
            <a:endParaRPr lang="th-TH" sz="3200" b="1">
              <a:solidFill>
                <a:srgbClr val="002060"/>
              </a:solidFill>
              <a:latin typeface="Cordia New"/>
              <a:ea typeface="+mj-lt"/>
              <a:cs typeface="Cordia New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19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แนวทางการตั้งชื่อวัตถุและวัสดุ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4" name="รูปภาพ 4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E3ACF871-E05E-DBA2-8D59-43AEC5615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99" y="1072625"/>
            <a:ext cx="10511883" cy="346753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B761144-2999-75B2-3D6B-900781B94208}"/>
              </a:ext>
            </a:extLst>
          </p:cNvPr>
          <p:cNvSpPr txBox="1"/>
          <p:nvPr/>
        </p:nvSpPr>
        <p:spPr>
          <a:xfrm>
            <a:off x="913585" y="5494879"/>
            <a:ext cx="1051443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2000" b="1" dirty="0">
                <a:latin typeface="Cordia New"/>
                <a:ea typeface="+mn-lt"/>
                <a:cs typeface="Cordia New"/>
              </a:rPr>
              <a:t>หมายเหตุในกรณีที่ไม่สามารถระบุให้ครบทั้ง 6 ลำดับ</a:t>
            </a:r>
            <a:r>
              <a:rPr lang="th-TH" sz="2000" dirty="0">
                <a:latin typeface="Cordia New"/>
                <a:ea typeface="+mn-lt"/>
                <a:cs typeface="Cordia New"/>
              </a:rPr>
              <a:t> ซึ่งสามารถเป็นไปได้ โดยให้พิจารณาถึงแนวทางการลำดับข้อมูลตามความเหมาะสมสำหรับการใช้งานได้ดีที่สุด กระชับ ไม่ซ้ำซ้อน เพื่อประโยชน์ของผู้ใช้และเหมาะสมกับข้อจำจัดของเครื่องมือนั้น </a:t>
            </a:r>
            <a:br>
              <a:rPr lang="th-TH" sz="1600" dirty="0">
                <a:latin typeface="Cordia New"/>
                <a:ea typeface="+mn-lt"/>
                <a:cs typeface="Cordia New"/>
              </a:rPr>
            </a:br>
            <a:endParaRPr lang="th-TH" sz="1600" dirty="0">
              <a:latin typeface="Cordia New"/>
              <a:ea typeface="+mn-lt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1647228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แนวทางการตั้งชื่อวัตถุและวัสดุ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sp>
        <p:nvSpPr>
          <p:cNvPr id="5" name="กล่องข้อความ 4">
            <a:extLst>
              <a:ext uri="{FF2B5EF4-FFF2-40B4-BE49-F238E27FC236}">
                <a16:creationId xmlns:a16="http://schemas.microsoft.com/office/drawing/2014/main" id="{BB761144-2999-75B2-3D6B-900781B94208}"/>
              </a:ext>
            </a:extLst>
          </p:cNvPr>
          <p:cNvSpPr txBox="1"/>
          <p:nvPr/>
        </p:nvSpPr>
        <p:spPr>
          <a:xfrm>
            <a:off x="839244" y="820660"/>
            <a:ext cx="10514438" cy="52014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th-TH" sz="2000" b="1" dirty="0">
                <a:latin typeface="Cordia New"/>
                <a:ea typeface="+mn-lt"/>
                <a:cs typeface="Cordia New"/>
              </a:rPr>
              <a:t>การปรับใช้</a:t>
            </a:r>
            <a:r>
              <a:rPr lang="th-TH" sz="2000" dirty="0">
                <a:latin typeface="Cordia New"/>
                <a:ea typeface="+mn-lt"/>
                <a:cs typeface="Cordia New"/>
              </a:rPr>
              <a:t> สำหรับผู้ผลิตวัตถุและวัสดุต้องพิจารณาถึงการใช้งานจริงในการนำโมเดลไปใช้ในการดำเนินของโครงการและข้อกำหนดในการเขียนชื่อดังนี้</a:t>
            </a:r>
            <a:endParaRPr lang="th-TH" sz="2000">
              <a:latin typeface="Cordia New"/>
              <a:ea typeface="+mn-lt"/>
              <a:cs typeface="Cordia New"/>
            </a:endParaRPr>
          </a:p>
          <a:p>
            <a:endParaRPr lang="th-TH" sz="2000" dirty="0">
              <a:latin typeface="Cordia New"/>
              <a:ea typeface="+mn-lt"/>
              <a:cs typeface="Cordia New"/>
            </a:endParaRPr>
          </a:p>
          <a:p>
            <a:r>
              <a:rPr lang="th-TH" sz="2000" b="1" dirty="0">
                <a:latin typeface="Cordia New"/>
                <a:ea typeface="+mn-lt"/>
                <a:cs typeface="Cordia New"/>
              </a:rPr>
              <a:t>• ชื่อผลิตภัณฑ์ (</a:t>
            </a:r>
            <a:r>
              <a:rPr lang="th-TH" sz="2000" b="1" dirty="0" err="1">
                <a:latin typeface="Cordia New"/>
                <a:ea typeface="+mn-lt"/>
                <a:cs typeface="Cordia New"/>
              </a:rPr>
              <a:t>Brand</a:t>
            </a:r>
            <a:r>
              <a:rPr lang="th-TH" sz="2000" b="1" dirty="0">
                <a:latin typeface="Cordia New"/>
                <a:ea typeface="+mn-lt"/>
                <a:cs typeface="Cordia New"/>
              </a:rPr>
              <a:t> / </a:t>
            </a:r>
            <a:r>
              <a:rPr lang="th-TH" sz="2000" b="1" dirty="0" err="1">
                <a:latin typeface="Cordia New"/>
                <a:ea typeface="+mn-lt"/>
                <a:cs typeface="Cordia New"/>
              </a:rPr>
              <a:t>Production</a:t>
            </a:r>
            <a:r>
              <a:rPr lang="th-TH" sz="2000" b="1" dirty="0">
                <a:latin typeface="Cordia New"/>
                <a:ea typeface="+mn-lt"/>
                <a:cs typeface="Cordia New"/>
              </a:rPr>
              <a:t> </a:t>
            </a:r>
            <a:r>
              <a:rPr lang="th-TH" sz="2000" b="1" dirty="0" err="1">
                <a:latin typeface="Cordia New"/>
                <a:ea typeface="+mn-lt"/>
                <a:cs typeface="Cordia New"/>
              </a:rPr>
              <a:t>Name</a:t>
            </a:r>
            <a:r>
              <a:rPr lang="th-TH" sz="2000" b="1" dirty="0">
                <a:latin typeface="Cordia New"/>
                <a:ea typeface="+mn-lt"/>
                <a:cs typeface="Cordia New"/>
              </a:rPr>
              <a:t>) </a:t>
            </a:r>
            <a:r>
              <a:rPr lang="th-TH" sz="2000" dirty="0">
                <a:latin typeface="Cordia New"/>
                <a:ea typeface="+mn-lt"/>
                <a:cs typeface="Cordia New"/>
              </a:rPr>
              <a:t>โดยเฉพาะช่วงออกแบบจะมีการลดถอนข้อมูลที่ระบุ ชื่อผลิตภัณฑ์ เพื่อการพิจารณาตามขั้นตอนการจัดซื้อจัดจ้าง โดยผู้บริโภค หรือผู้นำไปใช้ ในที่นี้คือผู้ออกแบบจำเป็นต้องนำข้อมูลดังกล่าวออกจากโมเดล คือโมเดลที่มีเป้าหมายที่มีความละเอียดทางกายภาพที่ LOD 300 ในช่วงออกแบบ ทั้งนี้ในช่วงก่อสร้างการระบุ ชื่อผลิตภัณฑ์ และเป้าหมายที่มีความละเอียดทางกายภาพถึง LOD 400 มีความสำคัญมากเพื่อเป็นการระบุวัตถุและวัสดุที่นำไปดำเนินก่อสร้างจริง รวมถึงการนำไปเป็นข้อมูลเพื่อการบริหารทรัพยากรอาคารต่อไป</a:t>
            </a:r>
          </a:p>
          <a:p>
            <a:br>
              <a:rPr lang="th-TH" sz="2000" dirty="0">
                <a:latin typeface="Cordia New"/>
                <a:ea typeface="+mn-lt"/>
                <a:cs typeface="Cordia New"/>
              </a:rPr>
            </a:br>
            <a:r>
              <a:rPr lang="th-TH" sz="2000" b="1" dirty="0">
                <a:latin typeface="Cordia New"/>
                <a:ea typeface="+mn-lt"/>
                <a:cs typeface="Cordia New"/>
              </a:rPr>
              <a:t>• เงื่อนไขการเขียนชื่อ (</a:t>
            </a:r>
            <a:r>
              <a:rPr lang="th-TH" sz="2000" b="1" dirty="0" err="1">
                <a:latin typeface="Cordia New"/>
                <a:ea typeface="+mn-lt"/>
                <a:cs typeface="Cordia New"/>
              </a:rPr>
              <a:t>Condition</a:t>
            </a:r>
            <a:r>
              <a:rPr lang="th-TH" sz="2000" b="1" dirty="0">
                <a:latin typeface="Cordia New"/>
                <a:ea typeface="+mn-lt"/>
                <a:cs typeface="Cordia New"/>
              </a:rPr>
              <a:t>)</a:t>
            </a:r>
            <a:r>
              <a:rPr lang="th-TH" sz="2000" dirty="0">
                <a:latin typeface="Cordia New"/>
                <a:ea typeface="+mn-lt"/>
                <a:cs typeface="Cordia New"/>
              </a:rPr>
              <a:t> เพื่อสะดวกในการค้นหาข้อมูลและเป็นสากล โดยกำหนดชื่อเป็นภาษาอังกฤษเท่านั้นและขึ้นต้นด้วยตัวพิมพ์ใหญ่เสมอ ไม่เว้นวรรคแต่เชื่อมคำด้วย “_”เป็นสัญลักษณ์ขีดเส้นใต้ (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underscore</a:t>
            </a:r>
            <a:r>
              <a:rPr lang="th-TH" sz="2000" dirty="0">
                <a:latin typeface="Cordia New"/>
                <a:ea typeface="+mn-lt"/>
                <a:cs typeface="Cordia New"/>
              </a:rPr>
              <a:t>)</a:t>
            </a:r>
          </a:p>
          <a:p>
            <a:br>
              <a:rPr lang="th-TH" sz="2000" dirty="0">
                <a:latin typeface="Cordia New"/>
                <a:ea typeface="+mn-lt"/>
                <a:cs typeface="Cordia New"/>
              </a:rPr>
            </a:br>
            <a:r>
              <a:rPr lang="th-TH" sz="2000" b="1" dirty="0">
                <a:latin typeface="Cordia New"/>
                <a:ea typeface="+mn-lt"/>
                <a:cs typeface="Cordia New"/>
              </a:rPr>
              <a:t>• ข้อจำกัดของแต่ละเครื่องมือ (</a:t>
            </a:r>
            <a:r>
              <a:rPr lang="th-TH" sz="2000" b="1" dirty="0" err="1">
                <a:latin typeface="Cordia New"/>
                <a:ea typeface="+mn-lt"/>
                <a:cs typeface="Cordia New"/>
              </a:rPr>
              <a:t>Constrain</a:t>
            </a:r>
            <a:r>
              <a:rPr lang="th-TH" sz="2000" b="1" dirty="0">
                <a:latin typeface="Cordia New"/>
                <a:ea typeface="+mn-lt"/>
                <a:cs typeface="Cordia New"/>
              </a:rPr>
              <a:t>) </a:t>
            </a:r>
            <a:r>
              <a:rPr lang="th-TH" sz="2000" dirty="0">
                <a:latin typeface="Cordia New"/>
                <a:ea typeface="+mn-lt"/>
                <a:cs typeface="Cordia New"/>
              </a:rPr>
              <a:t>เช่นบางเครื่องมือมีการจัดระบบการแสดงผลข้อมูลอัตโนมัติที่มีการให้ใส่ “:” โคลอน (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Colon</a:t>
            </a:r>
            <a:r>
              <a:rPr lang="th-TH" sz="2000" dirty="0">
                <a:latin typeface="Cordia New"/>
                <a:ea typeface="+mn-lt"/>
                <a:cs typeface="Cordia New"/>
              </a:rPr>
              <a:t>) หลังจากลักษณะการใช้งาน ( 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Product</a:t>
            </a:r>
            <a:r>
              <a:rPr lang="th-TH" sz="2000" dirty="0">
                <a:latin typeface="Cordia New"/>
                <a:ea typeface="+mn-lt"/>
                <a:cs typeface="Cordia New"/>
              </a:rPr>
              <a:t> 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Type</a:t>
            </a:r>
            <a:r>
              <a:rPr lang="th-TH" sz="2000" dirty="0">
                <a:latin typeface="Cordia New"/>
                <a:ea typeface="+mn-lt"/>
                <a:cs typeface="Cordia New"/>
              </a:rPr>
              <a:t> / 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Function</a:t>
            </a:r>
            <a:r>
              <a:rPr lang="th-TH" sz="2000" dirty="0">
                <a:latin typeface="Cordia New"/>
                <a:ea typeface="+mn-lt"/>
                <a:cs typeface="Cordia New"/>
              </a:rPr>
              <a:t> )เช่น ในลำดับที่ 1 หรือ รุ่น (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Model</a:t>
            </a:r>
            <a:r>
              <a:rPr lang="th-TH" sz="2000" dirty="0">
                <a:latin typeface="Cordia New"/>
                <a:ea typeface="+mn-lt"/>
                <a:cs typeface="Cordia New"/>
              </a:rPr>
              <a:t> / </a:t>
            </a:r>
            <a:r>
              <a:rPr lang="th-TH" sz="2000" dirty="0" err="1">
                <a:latin typeface="Cordia New"/>
                <a:ea typeface="+mn-lt"/>
                <a:cs typeface="Cordia New"/>
              </a:rPr>
              <a:t>Series</a:t>
            </a:r>
            <a:r>
              <a:rPr lang="th-TH" sz="2000" dirty="0">
                <a:latin typeface="Cordia New"/>
                <a:ea typeface="+mn-lt"/>
                <a:cs typeface="Cordia New"/>
              </a:rPr>
              <a:t>) ลำดับที่ 5 เพื่อเป็นการจำแนกการระบบหรือหมวดการใช้งานให้ชัดเจนขึ้น ซึ่งผู้บริโภค หรือผู้นำไปใช้ และผู้ผลิตต้องพิจารณาและเข้าใจการทำงานของเครื่องมือนั้นๆ เพื่อการปรับใช้ให้เหมาะสม </a:t>
            </a:r>
            <a:br>
              <a:rPr lang="th-TH" sz="2000" dirty="0">
                <a:latin typeface="Cordia New"/>
                <a:ea typeface="+mn-lt"/>
                <a:cs typeface="Cordia New"/>
              </a:rPr>
            </a:br>
            <a:endParaRPr lang="th-TH" sz="2000" dirty="0">
              <a:latin typeface="Cordia New"/>
              <a:ea typeface="+mn-lt"/>
              <a:cs typeface="Cordia New"/>
            </a:endParaRPr>
          </a:p>
          <a:p>
            <a:br>
              <a:rPr lang="th-TH" sz="1600" dirty="0">
                <a:ea typeface="+mn-lt"/>
                <a:cs typeface="+mn-lt"/>
              </a:rPr>
            </a:br>
            <a:br>
              <a:rPr lang="th-TH" sz="1600" dirty="0">
                <a:latin typeface="Cordia New"/>
                <a:ea typeface="+mn-lt"/>
                <a:cs typeface="Cordia New"/>
              </a:rPr>
            </a:br>
            <a:endParaRPr lang="th-TH" sz="2000" dirty="0">
              <a:latin typeface="Cordia New"/>
              <a:ea typeface="+mn-lt"/>
              <a:cs typeface="Cordia New"/>
            </a:endParaRPr>
          </a:p>
        </p:txBody>
      </p:sp>
    </p:spTree>
    <p:extLst>
      <p:ext uri="{BB962C8B-B14F-4D97-AF65-F5344CB8AC3E}">
        <p14:creationId xmlns:p14="http://schemas.microsoft.com/office/powerpoint/2010/main" val="3781737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DOOR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4" name="รูปภาพ 4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F30DA4F4-80E8-639E-95E6-0E01BB2D8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279" y="799216"/>
            <a:ext cx="10353906" cy="52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41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85EEFB8A-A551-3BD0-6084-30B2FF5EF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78" y="855668"/>
            <a:ext cx="10298151" cy="543473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WINDOW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7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รูปภาพ 2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B0A9BA2A-BD1B-BF0E-F88F-44ED7B602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0" y="836459"/>
            <a:ext cx="10279565" cy="541739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FLOOR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48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C863FBF4-043D-5705-936B-0B5B2625C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571" y="835488"/>
            <a:ext cx="10279565" cy="5419342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>
                <a:solidFill>
                  <a:srgbClr val="002060"/>
                </a:solidFill>
                <a:latin typeface="Cordia New"/>
                <a:cs typeface="Cordia New"/>
              </a:rPr>
              <a:t>WALL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793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12192000" cy="638175"/>
          </a:xfrm>
          <a:prstGeom prst="rect">
            <a:avLst/>
          </a:prstGeom>
          <a:solidFill>
            <a:srgbClr val="F2F2F2">
              <a:alpha val="49020"/>
            </a:srgb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th-TH" sz="3200" b="1" dirty="0" err="1">
                <a:solidFill>
                  <a:srgbClr val="002060"/>
                </a:solidFill>
                <a:latin typeface="Cordia New"/>
                <a:ea typeface="+mj-lt"/>
                <a:cs typeface="Cordia New"/>
              </a:rPr>
              <a:t>Sanitaryware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088" y="6447144"/>
            <a:ext cx="1033462" cy="225382"/>
          </a:xfrm>
          <a:prstGeom prst="rect">
            <a:avLst/>
          </a:prstGeom>
        </p:spPr>
      </p:pic>
      <p:pic>
        <p:nvPicPr>
          <p:cNvPr id="2" name="รูปภาพ 3" descr="รูปภาพประกอบด้วย โต๊ะ&#10;&#10;คำอธิบายจะถูกสร้างขึ้นโดยอัตโนมัติ">
            <a:extLst>
              <a:ext uri="{FF2B5EF4-FFF2-40B4-BE49-F238E27FC236}">
                <a16:creationId xmlns:a16="http://schemas.microsoft.com/office/drawing/2014/main" id="{A5A662D5-EA27-6923-BDCC-CDB6B5F1A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71" y="837482"/>
            <a:ext cx="10279565" cy="485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5386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A1208984C407554CACCD4505286702E4" ma:contentTypeVersion="15" ma:contentTypeDescription="สร้างเอกสารใหม่" ma:contentTypeScope="" ma:versionID="9e81e468582b477a2ae55620ff670d55">
  <xsd:schema xmlns:xsd="http://www.w3.org/2001/XMLSchema" xmlns:xs="http://www.w3.org/2001/XMLSchema" xmlns:p="http://schemas.microsoft.com/office/2006/metadata/properties" xmlns:ns2="a6f62073-32fc-4e06-bf93-b48754c5ac02" xmlns:ns3="2965a20d-e20d-45c4-9784-393605434c32" targetNamespace="http://schemas.microsoft.com/office/2006/metadata/properties" ma:root="true" ma:fieldsID="8ee12dad69fcc23eb6e2b93cf7839d64" ns2:_="" ns3:_="">
    <xsd:import namespace="a6f62073-32fc-4e06-bf93-b48754c5ac02"/>
    <xsd:import namespace="2965a20d-e20d-45c4-9784-393605434c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Comme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6f62073-32fc-4e06-bf93-b48754c5ac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แท็กรูป" ma:readOnly="false" ma:fieldId="{5cf76f15-5ced-4ddc-b409-7134ff3c332f}" ma:taxonomyMulti="true" ma:sspId="62e7f9b2-38e6-4fd2-87ed-2a611b17489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mment" ma:index="22" nillable="true" ma:displayName="Comment" ma:format="Dropdown" ma:internalName="Comment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65a20d-e20d-45c4-9784-393605434c32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bbddabdf-5930-4b75-969c-276d7a76b36d}" ma:internalName="TaxCatchAll" ma:showField="CatchAllData" ma:web="2965a20d-e20d-45c4-9784-393605434c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965a20d-e20d-45c4-9784-393605434c32" xsi:nil="true"/>
    <lcf76f155ced4ddcb4097134ff3c332f xmlns="a6f62073-32fc-4e06-bf93-b48754c5ac02">
      <Terms xmlns="http://schemas.microsoft.com/office/infopath/2007/PartnerControls"/>
    </lcf76f155ced4ddcb4097134ff3c332f>
    <Comment xmlns="a6f62073-32fc-4e06-bf93-b48754c5ac02" xsi:nil="true"/>
    <SharedWithUsers xmlns="2965a20d-e20d-45c4-9784-393605434c32">
      <UserInfo>
        <DisplayName>Chatchuea Sukwattanakul</DisplayName>
        <AccountId>17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A9DE9053-32F1-4CF4-AD82-6BA927DB04CC}"/>
</file>

<file path=customXml/itemProps2.xml><?xml version="1.0" encoding="utf-8"?>
<ds:datastoreItem xmlns:ds="http://schemas.openxmlformats.org/officeDocument/2006/customXml" ds:itemID="{0B30708D-6B79-431B-BA9E-3C96A9EEEC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85FB2F0-3CBA-4829-8020-FCCC76550F6F}">
  <ds:schemaRefs>
    <ds:schemaRef ds:uri="http://schemas.microsoft.com/office/2006/metadata/properties"/>
    <ds:schemaRef ds:uri="http://schemas.microsoft.com/office/infopath/2007/PartnerControls"/>
    <ds:schemaRef ds:uri="2965a20d-e20d-45c4-9784-393605434c32"/>
    <ds:schemaRef ds:uri="a6f62073-32fc-4e06-bf93-b48754c5ac0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12746</TotalTime>
  <Words>3354</Words>
  <Application>Microsoft Office PowerPoint</Application>
  <PresentationFormat>แบบจอกว้าง</PresentationFormat>
  <Paragraphs>410</Paragraphs>
  <Slides>24</Slides>
  <Notes>0</Notes>
  <HiddenSlides>0</HiddenSlides>
  <MMClips>0</MMClips>
  <ScaleCrop>false</ScaleCrop>
  <HeadingPairs>
    <vt:vector size="4" baseType="variant">
      <vt:variant>
        <vt:lpstr>ธีม</vt:lpstr>
      </vt:variant>
      <vt:variant>
        <vt:i4>2</vt:i4>
      </vt:variant>
      <vt:variant>
        <vt:lpstr>ชื่อเรื่องสไลด์</vt:lpstr>
      </vt:variant>
      <vt:variant>
        <vt:i4>24</vt:i4>
      </vt:variant>
    </vt:vector>
  </HeadingPairs>
  <TitlesOfParts>
    <vt:vector size="26" baseType="lpstr">
      <vt:lpstr>Office Theme</vt:lpstr>
      <vt:lpstr>1_Office Theme</vt:lpstr>
      <vt:lpstr>คู่มือ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คู่มือการใช้งาน</dc:title>
  <dc:creator>Wanpinit Kangsawiwat</dc:creator>
  <cp:lastModifiedBy>Wanpinit Kangsawiwat</cp:lastModifiedBy>
  <cp:revision>1129</cp:revision>
  <dcterms:created xsi:type="dcterms:W3CDTF">2021-09-27T09:17:42Z</dcterms:created>
  <dcterms:modified xsi:type="dcterms:W3CDTF">2022-11-01T09:40:53Z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0x010100A1208984C407554CACCD4505286702E4</vt:lpwstr>
  </property>
  <property fmtid="{D5CDD505-2E9C-101B-9397-08002B2CF9AE}" pid="3" name="MSIP_Label_282ec11f-0307-4ba2-9c7f-1e910abb2b8a_Enabled">
    <vt:lpwstr>true</vt:lpwstr>
  </property>
  <property fmtid="{D5CDD505-2E9C-101B-9397-08002B2CF9AE}" pid="4" name="MSIP_Label_282ec11f-0307-4ba2-9c7f-1e910abb2b8a_SetDate">
    <vt:lpwstr>2022-08-02T09:19:19Z</vt:lpwstr>
  </property>
  <property fmtid="{D5CDD505-2E9C-101B-9397-08002B2CF9AE}" pid="5" name="MSIP_Label_282ec11f-0307-4ba2-9c7f-1e910abb2b8a_Method">
    <vt:lpwstr>Standard</vt:lpwstr>
  </property>
  <property fmtid="{D5CDD505-2E9C-101B-9397-08002B2CF9AE}" pid="6" name="MSIP_Label_282ec11f-0307-4ba2-9c7f-1e910abb2b8a_Name">
    <vt:lpwstr>282ec11f-0307-4ba2-9c7f-1e910abb2b8a</vt:lpwstr>
  </property>
  <property fmtid="{D5CDD505-2E9C-101B-9397-08002B2CF9AE}" pid="7" name="MSIP_Label_282ec11f-0307-4ba2-9c7f-1e910abb2b8a_SiteId">
    <vt:lpwstr>5db8bf0e-8592-4ed0-82b2-a6d4d77933d4</vt:lpwstr>
  </property>
  <property fmtid="{D5CDD505-2E9C-101B-9397-08002B2CF9AE}" pid="8" name="MSIP_Label_282ec11f-0307-4ba2-9c7f-1e910abb2b8a_ActionId">
    <vt:lpwstr>a9b49542-bc54-45f4-9a8e-52517ab9302c</vt:lpwstr>
  </property>
  <property fmtid="{D5CDD505-2E9C-101B-9397-08002B2CF9AE}" pid="9" name="MSIP_Label_282ec11f-0307-4ba2-9c7f-1e910abb2b8a_ContentBits">
    <vt:lpwstr>0</vt:lpwstr>
  </property>
  <property fmtid="{D5CDD505-2E9C-101B-9397-08002B2CF9AE}" pid="10" name="MediaServiceImageTags">
    <vt:lpwstr/>
  </property>
</Properties>
</file>